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88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55" d="100"/>
          <a:sy n="55" d="100"/>
        </p:scale>
        <p:origin x="3008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4792"/>
            <a:ext cx="5829300" cy="42435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1956"/>
            <a:ext cx="5143500" cy="29428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2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8942"/>
            <a:ext cx="1478756" cy="10329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8942"/>
            <a:ext cx="4350544" cy="103294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2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8745"/>
            <a:ext cx="5915025" cy="507021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6923"/>
            <a:ext cx="5915025" cy="266630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945"/>
            <a:ext cx="5915025" cy="2355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7956"/>
            <a:ext cx="2901255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2307"/>
            <a:ext cx="2901255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7956"/>
            <a:ext cx="2915543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2307"/>
            <a:ext cx="2915543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9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4968"/>
            <a:ext cx="3471863" cy="86619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4968"/>
            <a:ext cx="3471863" cy="866196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8945"/>
            <a:ext cx="5915025" cy="2355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4711"/>
            <a:ext cx="5915025" cy="773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297238"/>
            <a:ext cx="2314575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17F1DE-0FBC-7047-80FA-CC576A38D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735" y="974406"/>
            <a:ext cx="573053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554"/>
                </a:solidFill>
                <a:latin typeface="Arial" panose="020B0604020202020204" pitchFamily="34" charset="0"/>
              </a:rPr>
              <a:t>Main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E237D2E-6612-AA45-8A9D-21A98DB73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734" y="3953007"/>
            <a:ext cx="5730531" cy="50937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17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</dc:title>
  <dc:creator>Antonmarchi, Laurel N.</dc:creator>
  <cp:lastModifiedBy>Antonmarchi, Laurel N.</cp:lastModifiedBy>
  <cp:revision>3</cp:revision>
  <dcterms:created xsi:type="dcterms:W3CDTF">2022-01-28T17:37:06Z</dcterms:created>
  <dcterms:modified xsi:type="dcterms:W3CDTF">2022-01-28T17:49:30Z</dcterms:modified>
</cp:coreProperties>
</file>