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42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1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4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9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3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2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3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4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8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8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8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D19B-000F-A941-8C40-F320189B48E6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526C8-6725-9244-B03A-50BE64229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4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4AD098-0459-0B4C-A593-E663990A2D50}"/>
              </a:ext>
            </a:extLst>
          </p:cNvPr>
          <p:cNvSpPr txBox="1"/>
          <p:nvPr/>
        </p:nvSpPr>
        <p:spPr>
          <a:xfrm>
            <a:off x="1975102" y="3578423"/>
            <a:ext cx="610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1500" dirty="0">
                <a:solidFill>
                  <a:srgbClr val="002554"/>
                </a:solidFill>
                <a:latin typeface="Arial" panose="020B0604020202020204" pitchFamily="34" charset="0"/>
              </a:rPr>
              <a:t>THIS CERTIFICATE IS PRESENTED TO</a:t>
            </a:r>
            <a:endParaRPr lang="en-US" sz="1400" kern="1500" dirty="0">
              <a:solidFill>
                <a:srgbClr val="002554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3D5017-970F-F04D-B5D4-6B23126E6D3F}"/>
              </a:ext>
            </a:extLst>
          </p:cNvPr>
          <p:cNvSpPr txBox="1"/>
          <p:nvPr/>
        </p:nvSpPr>
        <p:spPr>
          <a:xfrm>
            <a:off x="505838" y="3920261"/>
            <a:ext cx="90467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err="1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4500" dirty="0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dirty="0" err="1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4500" dirty="0">
              <a:solidFill>
                <a:srgbClr val="0025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13F5BF-159B-FA44-ADA8-8E93CB4D0901}"/>
              </a:ext>
            </a:extLst>
          </p:cNvPr>
          <p:cNvSpPr txBox="1"/>
          <p:nvPr/>
        </p:nvSpPr>
        <p:spPr>
          <a:xfrm>
            <a:off x="2015246" y="4923521"/>
            <a:ext cx="6027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554"/>
                </a:solidFill>
                <a:effectLst/>
                <a:latin typeface="Arial" panose="020B0604020202020204" pitchFamily="34" charset="0"/>
              </a:rPr>
              <a:t>IN RECOGNITION OF A</a:t>
            </a:r>
            <a:endParaRPr lang="en-US" sz="1400" dirty="0">
              <a:solidFill>
                <a:srgbClr val="002554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8009981-2D8D-F64B-82B8-91F52EA538DC}"/>
              </a:ext>
            </a:extLst>
          </p:cNvPr>
          <p:cNvGrpSpPr/>
          <p:nvPr/>
        </p:nvGrpSpPr>
        <p:grpSpPr>
          <a:xfrm>
            <a:off x="1196502" y="6459171"/>
            <a:ext cx="7778885" cy="261610"/>
            <a:chOff x="1196502" y="6245157"/>
            <a:chExt cx="7778885" cy="2616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88CE13-D450-C944-AA9B-153C7B7478DB}"/>
                </a:ext>
              </a:extLst>
            </p:cNvPr>
            <p:cNvGrpSpPr/>
            <p:nvPr/>
          </p:nvGrpSpPr>
          <p:grpSpPr>
            <a:xfrm>
              <a:off x="1196502" y="6245157"/>
              <a:ext cx="2996119" cy="261610"/>
              <a:chOff x="1196502" y="6245157"/>
              <a:chExt cx="2996119" cy="26161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6BE5000-FD00-2F47-AE5E-5AC44E8536C1}"/>
                  </a:ext>
                </a:extLst>
              </p:cNvPr>
              <p:cNvCxnSpPr/>
              <p:nvPr/>
            </p:nvCxnSpPr>
            <p:spPr>
              <a:xfrm>
                <a:off x="1196502" y="6245157"/>
                <a:ext cx="2996119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01A37E1-18DC-2243-B07C-0ADC4C111D49}"/>
                  </a:ext>
                </a:extLst>
              </p:cNvPr>
              <p:cNvSpPr txBox="1"/>
              <p:nvPr/>
            </p:nvSpPr>
            <p:spPr>
              <a:xfrm>
                <a:off x="1357007" y="6245157"/>
                <a:ext cx="267510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>
                    <a:solidFill>
                      <a:srgbClr val="00255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Name, Title or Position</a:t>
                </a:r>
                <a:endParaRPr lang="en-US" sz="1100" dirty="0">
                  <a:solidFill>
                    <a:srgbClr val="00255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4C3A5B2-CBDF-554A-9AA9-2F2D07547ADB}"/>
                </a:ext>
              </a:extLst>
            </p:cNvPr>
            <p:cNvGrpSpPr/>
            <p:nvPr/>
          </p:nvGrpSpPr>
          <p:grpSpPr>
            <a:xfrm>
              <a:off x="5979268" y="6245157"/>
              <a:ext cx="2996119" cy="261610"/>
              <a:chOff x="5979268" y="6245157"/>
              <a:chExt cx="2996119" cy="26161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C2FCDC5-C61E-1A47-BED0-11ED2C01D2B9}"/>
                  </a:ext>
                </a:extLst>
              </p:cNvPr>
              <p:cNvCxnSpPr/>
              <p:nvPr/>
            </p:nvCxnSpPr>
            <p:spPr>
              <a:xfrm>
                <a:off x="5979268" y="6245157"/>
                <a:ext cx="2996119" cy="0"/>
              </a:xfrm>
              <a:prstGeom prst="line">
                <a:avLst/>
              </a:prstGeom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24E7CF-B602-0E44-ADC7-95286AC40EB2}"/>
                  </a:ext>
                </a:extLst>
              </p:cNvPr>
              <p:cNvSpPr txBox="1"/>
              <p:nvPr/>
            </p:nvSpPr>
            <p:spPr>
              <a:xfrm>
                <a:off x="6139773" y="6245157"/>
                <a:ext cx="267510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00255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Date</a:t>
                </a: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95CF26A-7857-9743-BB0C-51FEE13F862D}"/>
              </a:ext>
            </a:extLst>
          </p:cNvPr>
          <p:cNvSpPr txBox="1"/>
          <p:nvPr/>
        </p:nvSpPr>
        <p:spPr>
          <a:xfrm>
            <a:off x="505836" y="5322014"/>
            <a:ext cx="9046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5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Award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3BDB3F6-BA51-C040-B8BD-C18636B102FB}"/>
              </a:ext>
            </a:extLst>
          </p:cNvPr>
          <p:cNvSpPr txBox="1">
            <a:spLocks/>
          </p:cNvSpPr>
          <p:nvPr/>
        </p:nvSpPr>
        <p:spPr>
          <a:xfrm>
            <a:off x="1047474" y="2099346"/>
            <a:ext cx="7963451" cy="820375"/>
          </a:xfrm>
          <a:prstGeom prst="rect">
            <a:avLst/>
          </a:prstGeom>
        </p:spPr>
        <p:txBody>
          <a:bodyPr/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rgbClr val="002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HEADING TEXT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F9A32C5-84E8-D544-AD8F-36ABCFC00758}"/>
              </a:ext>
            </a:extLst>
          </p:cNvPr>
          <p:cNvSpPr txBox="1">
            <a:spLocks/>
          </p:cNvSpPr>
          <p:nvPr/>
        </p:nvSpPr>
        <p:spPr>
          <a:xfrm>
            <a:off x="1047474" y="2858471"/>
            <a:ext cx="7963451" cy="458343"/>
          </a:xfrm>
          <a:prstGeom prst="rect">
            <a:avLst/>
          </a:prstGeom>
        </p:spPr>
        <p:txBody>
          <a:bodyPr/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pc="600" dirty="0">
                <a:solidFill>
                  <a:srgbClr val="002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SUBHEADING TEXT</a:t>
            </a:r>
          </a:p>
        </p:txBody>
      </p:sp>
    </p:spTree>
    <p:extLst>
      <p:ext uri="{BB962C8B-B14F-4D97-AF65-F5344CB8AC3E}">
        <p14:creationId xmlns:p14="http://schemas.microsoft.com/office/powerpoint/2010/main" val="409172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25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Antonmarchi, Laurel N.</dc:creator>
  <cp:lastModifiedBy>Antonmarchi, Laurel N.</cp:lastModifiedBy>
  <cp:revision>3</cp:revision>
  <dcterms:created xsi:type="dcterms:W3CDTF">2022-03-04T15:40:26Z</dcterms:created>
  <dcterms:modified xsi:type="dcterms:W3CDTF">2022-03-04T16:30:55Z</dcterms:modified>
</cp:coreProperties>
</file>