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</p:sldIdLst>
  <p:sldSz cx="100584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355"/>
    <p:restoredTop sz="96327"/>
  </p:normalViewPr>
  <p:slideViewPr>
    <p:cSldViewPr snapToGrid="0" snapToObjects="1">
      <p:cViewPr>
        <p:scale>
          <a:sx n="75" d="100"/>
          <a:sy n="75" d="100"/>
        </p:scale>
        <p:origin x="1720" y="22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2D19B-000F-A941-8C40-F320189B48E6}" type="datetimeFigureOut">
              <a:rPr lang="en-US" smtClean="0"/>
              <a:t>3/4/22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526C8-6725-9244-B03A-50BE642295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48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2D19B-000F-A941-8C40-F320189B48E6}" type="datetimeFigureOut">
              <a:rPr lang="en-US" smtClean="0"/>
              <a:t>3/4/22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526C8-6725-9244-B03A-50BE642295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245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2D19B-000F-A941-8C40-F320189B48E6}" type="datetimeFigureOut">
              <a:rPr lang="en-US" smtClean="0"/>
              <a:t>3/4/22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526C8-6725-9244-B03A-50BE642295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799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2D19B-000F-A941-8C40-F320189B48E6}" type="datetimeFigureOut">
              <a:rPr lang="en-US" smtClean="0"/>
              <a:t>3/4/22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526C8-6725-9244-B03A-50BE642295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731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2D19B-000F-A941-8C40-F320189B48E6}" type="datetimeFigureOut">
              <a:rPr lang="en-US" smtClean="0"/>
              <a:t>3/4/22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526C8-6725-9244-B03A-50BE642295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027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2D19B-000F-A941-8C40-F320189B48E6}" type="datetimeFigureOut">
              <a:rPr lang="en-US" smtClean="0"/>
              <a:t>3/4/22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526C8-6725-9244-B03A-50BE642295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532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2D19B-000F-A941-8C40-F320189B48E6}" type="datetimeFigureOut">
              <a:rPr lang="en-US" smtClean="0"/>
              <a:t>3/4/22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526C8-6725-9244-B03A-50BE642295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042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2D19B-000F-A941-8C40-F320189B48E6}" type="datetimeFigureOut">
              <a:rPr lang="en-US" smtClean="0"/>
              <a:t>3/4/22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526C8-6725-9244-B03A-50BE642295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287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2D19B-000F-A941-8C40-F320189B48E6}" type="datetimeFigureOut">
              <a:rPr lang="en-US" smtClean="0"/>
              <a:t>3/4/22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526C8-6725-9244-B03A-50BE642295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680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2D19B-000F-A941-8C40-F320189B48E6}" type="datetimeFigureOut">
              <a:rPr lang="en-US" smtClean="0"/>
              <a:t>3/4/22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526C8-6725-9244-B03A-50BE642295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08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2D19B-000F-A941-8C40-F320189B48E6}" type="datetimeFigureOut">
              <a:rPr lang="en-US" smtClean="0"/>
              <a:t>3/4/22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526C8-6725-9244-B03A-50BE642295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084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D2D19B-000F-A941-8C40-F320189B48E6}" type="datetimeFigureOut">
              <a:rPr lang="en-US" smtClean="0"/>
              <a:t>3/4/22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B526C8-6725-9244-B03A-50BE642295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044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C8009981-2D8D-F64B-82B8-91F52EA538DC}"/>
              </a:ext>
            </a:extLst>
          </p:cNvPr>
          <p:cNvGrpSpPr/>
          <p:nvPr/>
        </p:nvGrpSpPr>
        <p:grpSpPr>
          <a:xfrm>
            <a:off x="1196502" y="6459171"/>
            <a:ext cx="7778885" cy="261610"/>
            <a:chOff x="1196502" y="6245157"/>
            <a:chExt cx="7778885" cy="261610"/>
          </a:xfrm>
        </p:grpSpPr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1788CE13-D450-C944-AA9B-153C7B7478DB}"/>
                </a:ext>
              </a:extLst>
            </p:cNvPr>
            <p:cNvGrpSpPr/>
            <p:nvPr/>
          </p:nvGrpSpPr>
          <p:grpSpPr>
            <a:xfrm>
              <a:off x="1196502" y="6245157"/>
              <a:ext cx="2996119" cy="261610"/>
              <a:chOff x="1196502" y="6245157"/>
              <a:chExt cx="2996119" cy="261610"/>
            </a:xfrm>
          </p:grpSpPr>
          <p:cxnSp>
            <p:nvCxnSpPr>
              <p:cNvPr id="14" name="Straight Connector 13">
                <a:extLst>
                  <a:ext uri="{FF2B5EF4-FFF2-40B4-BE49-F238E27FC236}">
                    <a16:creationId xmlns:a16="http://schemas.microsoft.com/office/drawing/2014/main" id="{86BE5000-FD00-2F47-AE5E-5AC44E8536C1}"/>
                  </a:ext>
                </a:extLst>
              </p:cNvPr>
              <p:cNvCxnSpPr/>
              <p:nvPr/>
            </p:nvCxnSpPr>
            <p:spPr>
              <a:xfrm>
                <a:off x="1196502" y="6245157"/>
                <a:ext cx="2996119" cy="0"/>
              </a:xfrm>
              <a:prstGeom prst="line">
                <a:avLst/>
              </a:prstGeom>
            </p:spPr>
            <p:style>
              <a:lnRef idx="1">
                <a:schemeClr val="accent3"/>
              </a:lnRef>
              <a:fillRef idx="0">
                <a:schemeClr val="accent3"/>
              </a:fillRef>
              <a:effectRef idx="0">
                <a:schemeClr val="accent3"/>
              </a:effectRef>
              <a:fontRef idx="minor">
                <a:schemeClr val="tx1"/>
              </a:fontRef>
            </p:style>
          </p:cxnSp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201A37E1-18DC-2243-B07C-0ADC4C111D49}"/>
                  </a:ext>
                </a:extLst>
              </p:cNvPr>
              <p:cNvSpPr txBox="1"/>
              <p:nvPr/>
            </p:nvSpPr>
            <p:spPr>
              <a:xfrm>
                <a:off x="1357007" y="6245157"/>
                <a:ext cx="2675107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100" dirty="0">
                    <a:solidFill>
                      <a:srgbClr val="002554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Name, Title or Position</a:t>
                </a:r>
              </a:p>
            </p:txBody>
          </p:sp>
        </p:grp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F4C3A5B2-CBDF-554A-9AA9-2F2D07547ADB}"/>
                </a:ext>
              </a:extLst>
            </p:cNvPr>
            <p:cNvGrpSpPr/>
            <p:nvPr/>
          </p:nvGrpSpPr>
          <p:grpSpPr>
            <a:xfrm>
              <a:off x="5979268" y="6245157"/>
              <a:ext cx="2996119" cy="261610"/>
              <a:chOff x="5979268" y="6245157"/>
              <a:chExt cx="2996119" cy="261610"/>
            </a:xfrm>
          </p:grpSpPr>
          <p:cxnSp>
            <p:nvCxnSpPr>
              <p:cNvPr id="12" name="Straight Connector 11">
                <a:extLst>
                  <a:ext uri="{FF2B5EF4-FFF2-40B4-BE49-F238E27FC236}">
                    <a16:creationId xmlns:a16="http://schemas.microsoft.com/office/drawing/2014/main" id="{3C2FCDC5-C61E-1A47-BED0-11ED2C01D2B9}"/>
                  </a:ext>
                </a:extLst>
              </p:cNvPr>
              <p:cNvCxnSpPr/>
              <p:nvPr/>
            </p:nvCxnSpPr>
            <p:spPr>
              <a:xfrm>
                <a:off x="5979268" y="6245157"/>
                <a:ext cx="2996119" cy="0"/>
              </a:xfrm>
              <a:prstGeom prst="line">
                <a:avLst/>
              </a:prstGeom>
            </p:spPr>
            <p:style>
              <a:lnRef idx="1">
                <a:schemeClr val="accent3"/>
              </a:lnRef>
              <a:fillRef idx="0">
                <a:schemeClr val="accent3"/>
              </a:fillRef>
              <a:effectRef idx="0">
                <a:schemeClr val="accent3"/>
              </a:effectRef>
              <a:fontRef idx="minor">
                <a:schemeClr val="tx1"/>
              </a:fontRef>
            </p:style>
          </p:cxnSp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124E7CF-B602-0E44-ADC7-95286AC40EB2}"/>
                  </a:ext>
                </a:extLst>
              </p:cNvPr>
              <p:cNvSpPr txBox="1"/>
              <p:nvPr/>
            </p:nvSpPr>
            <p:spPr>
              <a:xfrm>
                <a:off x="6139773" y="6245157"/>
                <a:ext cx="2675107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100" dirty="0">
                    <a:solidFill>
                      <a:srgbClr val="002554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Date</a:t>
                </a:r>
              </a:p>
            </p:txBody>
          </p:sp>
        </p:grpSp>
      </p:grpSp>
      <p:sp>
        <p:nvSpPr>
          <p:cNvPr id="16" name="Title 1">
            <a:extLst>
              <a:ext uri="{FF2B5EF4-FFF2-40B4-BE49-F238E27FC236}">
                <a16:creationId xmlns:a16="http://schemas.microsoft.com/office/drawing/2014/main" id="{948D03C3-F226-CA41-A7EE-9515D4BF34CD}"/>
              </a:ext>
            </a:extLst>
          </p:cNvPr>
          <p:cNvSpPr txBox="1">
            <a:spLocks/>
          </p:cNvSpPr>
          <p:nvPr/>
        </p:nvSpPr>
        <p:spPr>
          <a:xfrm>
            <a:off x="1047474" y="2099346"/>
            <a:ext cx="7963451" cy="820375"/>
          </a:xfrm>
          <a:prstGeom prst="rect">
            <a:avLst/>
          </a:prstGeom>
        </p:spPr>
        <p:txBody>
          <a:bodyPr/>
          <a:lstStyle>
            <a:lvl1pPr algn="l" defTabSz="10058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4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800" b="1" dirty="0">
                <a:solidFill>
                  <a:srgbClr val="0020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MAIN HEADING TEXT</a:t>
            </a: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03D0592C-5D22-EC47-AFAA-AFEBF33D0FC3}"/>
              </a:ext>
            </a:extLst>
          </p:cNvPr>
          <p:cNvSpPr txBox="1">
            <a:spLocks/>
          </p:cNvSpPr>
          <p:nvPr/>
        </p:nvSpPr>
        <p:spPr>
          <a:xfrm>
            <a:off x="1047474" y="2858471"/>
            <a:ext cx="7963451" cy="458343"/>
          </a:xfrm>
          <a:prstGeom prst="rect">
            <a:avLst/>
          </a:prstGeom>
        </p:spPr>
        <p:txBody>
          <a:bodyPr/>
          <a:lstStyle>
            <a:lvl1pPr algn="l" defTabSz="10058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4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400" b="1" spc="600" dirty="0">
                <a:solidFill>
                  <a:srgbClr val="0020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SUBHEADING TEXT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21C2B10-0CDE-8E41-9EB7-823A65149866}"/>
              </a:ext>
            </a:extLst>
          </p:cNvPr>
          <p:cNvSpPr txBox="1"/>
          <p:nvPr/>
        </p:nvSpPr>
        <p:spPr>
          <a:xfrm>
            <a:off x="3360906" y="3578423"/>
            <a:ext cx="33365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002554"/>
                </a:solidFill>
                <a:effectLst/>
                <a:latin typeface="Arial" panose="020B0604020202020204" pitchFamily="34" charset="0"/>
              </a:rPr>
              <a:t>THIS ACKNOWLEDGES THAT</a:t>
            </a:r>
            <a:endParaRPr lang="en-US" sz="1400" dirty="0">
              <a:solidFill>
                <a:srgbClr val="002554"/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CECF392-944A-FD4D-8BBF-3E134C319F00}"/>
              </a:ext>
            </a:extLst>
          </p:cNvPr>
          <p:cNvSpPr txBox="1"/>
          <p:nvPr/>
        </p:nvSpPr>
        <p:spPr>
          <a:xfrm>
            <a:off x="505838" y="4080759"/>
            <a:ext cx="90467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>
                <a:solidFill>
                  <a:srgbClr val="0025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Firstname</a:t>
            </a:r>
            <a:r>
              <a:rPr lang="en-US" sz="4000" dirty="0">
                <a:solidFill>
                  <a:srgbClr val="0025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25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Lastname</a:t>
            </a:r>
            <a:endParaRPr lang="en-US" sz="4000" dirty="0">
              <a:solidFill>
                <a:srgbClr val="00255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56E8FDC-CC01-3442-BADC-A6425A8EA1EA}"/>
              </a:ext>
            </a:extLst>
          </p:cNvPr>
          <p:cNvSpPr txBox="1"/>
          <p:nvPr/>
        </p:nvSpPr>
        <p:spPr>
          <a:xfrm>
            <a:off x="2015246" y="5102678"/>
            <a:ext cx="60279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002554"/>
                </a:solidFill>
                <a:effectLst/>
                <a:latin typeface="Arial" panose="020B0604020202020204" pitchFamily="34" charset="0"/>
              </a:rPr>
              <a:t>HAS BEEN RECOGNIZED FOR EXCEPTIONAL SERVICE TO THE </a:t>
            </a:r>
            <a:br>
              <a:rPr lang="en-US" sz="1400" dirty="0">
                <a:solidFill>
                  <a:srgbClr val="002554"/>
                </a:solidFill>
              </a:rPr>
            </a:br>
            <a:r>
              <a:rPr lang="en-US" sz="1400" dirty="0">
                <a:solidFill>
                  <a:srgbClr val="002554"/>
                </a:solidFill>
                <a:effectLst/>
                <a:latin typeface="Arial" panose="020B0604020202020204" pitchFamily="34" charset="0"/>
              </a:rPr>
              <a:t>SOUTH DAKOTA SCHOOL OF MINES &amp; TECHNOLOGY IN _DATE_</a:t>
            </a:r>
            <a:endParaRPr lang="en-US" sz="1400" dirty="0">
              <a:solidFill>
                <a:srgbClr val="00255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17296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</TotalTime>
  <Words>36</Words>
  <Application>Microsoft Macintosh PowerPoint</Application>
  <PresentationFormat>Custom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Antonmarchi, Laurel N.</dc:creator>
  <cp:lastModifiedBy>Antonmarchi, Laurel N.</cp:lastModifiedBy>
  <cp:revision>6</cp:revision>
  <dcterms:created xsi:type="dcterms:W3CDTF">2022-03-04T15:40:26Z</dcterms:created>
  <dcterms:modified xsi:type="dcterms:W3CDTF">2022-03-04T16:26:26Z</dcterms:modified>
</cp:coreProperties>
</file>