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1" r:id="rId2"/>
  </p:sldMasterIdLst>
  <p:sldIdLst>
    <p:sldId id="256" r:id="rId3"/>
    <p:sldId id="263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7FD7-0749-2B13-29BB-481383A34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8243-BF46-8D62-FCA5-6DF4D7AD1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E254B-6459-7F25-6082-DB79D85E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2710-D954-0480-3313-6B671927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9D4F8-95AA-DC21-50B1-F962662F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D28B8-D02B-4B0E-045B-640EC66BE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CCC5A-6C07-63F1-23D9-B7EBA9E0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AF230-A307-C9F4-CF6A-7164D42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49ACE-E6E6-CBAB-B439-C9131DFB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33F5C-3324-EBBC-6061-7F449DA58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7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CCC5A-6C07-63F1-23D9-B7EBA9E0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AF230-A307-C9F4-CF6A-7164D42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49ACE-E6E6-CBAB-B439-C9131DFB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33F5C-3324-EBBC-6061-7F449DA58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52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CCC5A-6C07-63F1-23D9-B7EBA9E0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AF230-A307-C9F4-CF6A-7164D42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49ACE-E6E6-CBAB-B439-C9131DFB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33F5C-3324-EBBC-6061-7F449DA58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CCC5A-6C07-63F1-23D9-B7EBA9E0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AF230-A307-C9F4-CF6A-7164D42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49ACE-E6E6-CBAB-B439-C9131DFB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33F5C-3324-EBBC-6061-7F449DA58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AE6EC-A5F3-6285-08E8-443146FD0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09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122A4-6B83-4C6D-14A8-C266489B5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66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075F6-9225-1725-4BA6-0DE3489CB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21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F4BDA8-F1BD-4699-B8A1-345A66540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6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91B285-FEF6-250E-9542-C4C01D94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1B740-12AC-8828-BF31-E82A8D95D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7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7FD7-0749-2B13-29BB-481383A34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8243-BF46-8D62-FCA5-6DF4D7AD1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E254B-6459-7F25-6082-DB79D85E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2710-D954-0480-3313-6B671927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9D4F8-95AA-DC21-50B1-F962662F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D28B8-D02B-4B0E-045B-640EC66BE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12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88611-B14E-B641-CA71-F0CFE7158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79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18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9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F3C9-A29A-C655-6EA1-AD9691EC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5CE3C-9DB2-E064-B291-184A40A20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EA4A2-6736-C07B-2D34-5B78BDCE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B4148-036A-9070-1ABF-F6F3CBA6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454DB-ED86-FDCB-3D4D-9C1B9484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B04A9-29A4-CD44-2682-1AF8A33F7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5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6E96-F4A1-CA06-A145-602AE5D1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3C88A-0E92-FEAB-C247-A21780B68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9D68B-7CFD-174F-9CA3-374004E0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0FFD1-EF76-C93B-FEFA-ABBD1944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2FF17-C42B-E7B2-06A0-49C7D05A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1CEC87-2D01-2553-3DF8-8C928A423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03AF7-6BBB-2F2F-EF40-DE2468B4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1F46-F0AF-F053-68F2-F920AFA75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5885F-9AC4-1EA9-1A06-8E64E9399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D7C0F-274E-E534-D899-97988AE0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DD923-84FE-7EC1-A31D-6B637789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10B33-AEDB-1BA0-9E4B-75E6E64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4477F1-C900-5D98-AB02-8D55D9D80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6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B4FA-524F-FA95-53B4-BA3BB586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DE640-3478-36F9-211A-116CCE314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3018B-787F-95BD-471A-A21759EB3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F787A-BB6C-84ED-D13E-5C780380B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5DE52-2FCE-D565-1966-6985AEC04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D294A-4D86-E168-1F65-1D9F8909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FF2CC-825A-872B-7797-A2EC949B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28B73-077A-BFE9-854D-8710E7AF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9C7701-EA02-CB4D-D8FF-2E271023E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0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B853-F122-13BB-3CF4-D8CBC5F2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BD136-4A7B-95D6-7FB9-C2F81DD6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85D31-6F98-17A2-A916-B6E0B615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08B79-4583-FA9F-A3B1-40D17CC0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B11495-BD09-6CA4-C583-08DC658EF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9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CCC5A-6C07-63F1-23D9-B7EBA9E0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AF230-A307-C9F4-CF6A-7164D42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49ACE-E6E6-CBAB-B439-C9131DFB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33F5C-3324-EBBC-6061-7F449DA58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5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CCC5A-6C07-63F1-23D9-B7EBA9E0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AF230-A307-C9F4-CF6A-7164D425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49ACE-E6E6-CBAB-B439-C9131DFB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A33F5C-3324-EBBC-6061-7F449DA58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4"/>
            <a:ext cx="9144000" cy="68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7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9487F-31DA-7B6C-B3D6-EDD60A4E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538BC-AA4D-B8A5-B1C5-19B5D8FA9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A0242-5D79-5273-10CE-D2A2D19F0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97B08-21C2-8D01-9DB4-4C486457B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F5D5E-3106-4F0F-DC60-13F091004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7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6" r:id="rId9"/>
    <p:sldLayoutId id="2147483677" r:id="rId10"/>
    <p:sldLayoutId id="2147483678" r:id="rId11"/>
    <p:sldLayoutId id="2147483680" r:id="rId12"/>
    <p:sldLayoutId id="214748367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27F66-72AE-46BD-9329-B901A210D40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4193D-A6ED-436E-B471-A8D85C5D3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5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C56C06-46C9-B80F-4CCB-6ED0A4F9C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689" y="2166505"/>
            <a:ext cx="6568126" cy="841772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41C2D1-9F7B-A915-2B4E-E896014DB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9689" y="3357780"/>
            <a:ext cx="6568126" cy="491945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5845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11FF0B-DFF7-B5EB-F769-3437C7112ABA}"/>
              </a:ext>
            </a:extLst>
          </p:cNvPr>
          <p:cNvSpPr txBox="1">
            <a:spLocks/>
          </p:cNvSpPr>
          <p:nvPr/>
        </p:nvSpPr>
        <p:spPr>
          <a:xfrm>
            <a:off x="1661046" y="1279566"/>
            <a:ext cx="7122968" cy="5745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D4FE1-D940-DAC4-FC7C-D1BB72DA9580}"/>
              </a:ext>
            </a:extLst>
          </p:cNvPr>
          <p:cNvSpPr txBox="1">
            <a:spLocks/>
          </p:cNvSpPr>
          <p:nvPr/>
        </p:nvSpPr>
        <p:spPr>
          <a:xfrm>
            <a:off x="778606" y="820423"/>
            <a:ext cx="7122968" cy="5745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065438-E2E4-6A8E-2D69-120674B3F400}"/>
              </a:ext>
            </a:extLst>
          </p:cNvPr>
          <p:cNvSpPr txBox="1">
            <a:spLocks/>
          </p:cNvSpPr>
          <p:nvPr/>
        </p:nvSpPr>
        <p:spPr>
          <a:xfrm>
            <a:off x="903865" y="1767326"/>
            <a:ext cx="7122969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6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11FF0B-DFF7-B5EB-F769-3437C7112ABA}"/>
              </a:ext>
            </a:extLst>
          </p:cNvPr>
          <p:cNvSpPr txBox="1">
            <a:spLocks/>
          </p:cNvSpPr>
          <p:nvPr/>
        </p:nvSpPr>
        <p:spPr>
          <a:xfrm>
            <a:off x="1661046" y="1279566"/>
            <a:ext cx="7122968" cy="5745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CBEC4-8FFB-1527-BA52-B5387DF4A824}"/>
              </a:ext>
            </a:extLst>
          </p:cNvPr>
          <p:cNvSpPr txBox="1">
            <a:spLocks/>
          </p:cNvSpPr>
          <p:nvPr/>
        </p:nvSpPr>
        <p:spPr>
          <a:xfrm>
            <a:off x="778606" y="820423"/>
            <a:ext cx="7122968" cy="5745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A9568C-D9C9-56F7-6E43-F5038E4B4A6A}"/>
              </a:ext>
            </a:extLst>
          </p:cNvPr>
          <p:cNvSpPr txBox="1">
            <a:spLocks/>
          </p:cNvSpPr>
          <p:nvPr/>
        </p:nvSpPr>
        <p:spPr>
          <a:xfrm>
            <a:off x="903865" y="1767326"/>
            <a:ext cx="7122969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8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11FF0B-DFF7-B5EB-F769-3437C7112ABA}"/>
              </a:ext>
            </a:extLst>
          </p:cNvPr>
          <p:cNvSpPr txBox="1">
            <a:spLocks/>
          </p:cNvSpPr>
          <p:nvPr/>
        </p:nvSpPr>
        <p:spPr>
          <a:xfrm>
            <a:off x="1661046" y="1279566"/>
            <a:ext cx="7122968" cy="5745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EBD4D-6B38-9B31-41E2-C7F651D04FD9}"/>
              </a:ext>
            </a:extLst>
          </p:cNvPr>
          <p:cNvSpPr txBox="1">
            <a:spLocks/>
          </p:cNvSpPr>
          <p:nvPr/>
        </p:nvSpPr>
        <p:spPr>
          <a:xfrm>
            <a:off x="778606" y="820423"/>
            <a:ext cx="7122968" cy="5745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7CB762-C1A3-B4E7-95E8-C8272BED3C9E}"/>
              </a:ext>
            </a:extLst>
          </p:cNvPr>
          <p:cNvSpPr txBox="1">
            <a:spLocks/>
          </p:cNvSpPr>
          <p:nvPr/>
        </p:nvSpPr>
        <p:spPr>
          <a:xfrm>
            <a:off x="903865" y="1767326"/>
            <a:ext cx="7122969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0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11FF0B-DFF7-B5EB-F769-3437C7112ABA}"/>
              </a:ext>
            </a:extLst>
          </p:cNvPr>
          <p:cNvSpPr txBox="1">
            <a:spLocks/>
          </p:cNvSpPr>
          <p:nvPr/>
        </p:nvSpPr>
        <p:spPr>
          <a:xfrm>
            <a:off x="1661046" y="1279566"/>
            <a:ext cx="7122968" cy="5745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00367-CAD8-3F76-4637-C033865DB47E}"/>
              </a:ext>
            </a:extLst>
          </p:cNvPr>
          <p:cNvSpPr txBox="1">
            <a:spLocks/>
          </p:cNvSpPr>
          <p:nvPr/>
        </p:nvSpPr>
        <p:spPr>
          <a:xfrm>
            <a:off x="778606" y="820423"/>
            <a:ext cx="7122968" cy="5745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4361FD-DBE5-5114-5752-D8EA4C0EC94C}"/>
              </a:ext>
            </a:extLst>
          </p:cNvPr>
          <p:cNvSpPr txBox="1">
            <a:spLocks/>
          </p:cNvSpPr>
          <p:nvPr/>
        </p:nvSpPr>
        <p:spPr>
          <a:xfrm>
            <a:off x="903865" y="1767326"/>
            <a:ext cx="7122969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1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11FF0B-DFF7-B5EB-F769-3437C7112ABA}"/>
              </a:ext>
            </a:extLst>
          </p:cNvPr>
          <p:cNvSpPr txBox="1">
            <a:spLocks/>
          </p:cNvSpPr>
          <p:nvPr/>
        </p:nvSpPr>
        <p:spPr>
          <a:xfrm>
            <a:off x="1661046" y="1279566"/>
            <a:ext cx="7122968" cy="5745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6F4AB-8313-516D-675A-BD5D237D9B7A}"/>
              </a:ext>
            </a:extLst>
          </p:cNvPr>
          <p:cNvSpPr txBox="1">
            <a:spLocks/>
          </p:cNvSpPr>
          <p:nvPr/>
        </p:nvSpPr>
        <p:spPr>
          <a:xfrm>
            <a:off x="778606" y="820423"/>
            <a:ext cx="7122968" cy="5745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2D4D9F-C7B3-C119-0B86-FF1E352956B6}"/>
              </a:ext>
            </a:extLst>
          </p:cNvPr>
          <p:cNvSpPr txBox="1">
            <a:spLocks/>
          </p:cNvSpPr>
          <p:nvPr/>
        </p:nvSpPr>
        <p:spPr>
          <a:xfrm>
            <a:off x="903865" y="1767326"/>
            <a:ext cx="7122969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2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362F1A6-1C21-40F6-AB86-779AA211B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689" y="2587228"/>
            <a:ext cx="6568126" cy="841772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935AEE73-0DA3-5A0A-18C0-B9EC6061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9689" y="3778504"/>
            <a:ext cx="6568126" cy="491945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3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3A5E84-1CBB-882E-F3CE-BA897094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382" y="1279566"/>
            <a:ext cx="7122968" cy="5745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0FE3F-87DC-DAA4-EDD1-7C98AC72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641" y="2226469"/>
            <a:ext cx="7122969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312506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D6CC5D-99C4-9584-45CD-1DE6C5591AA5}"/>
              </a:ext>
            </a:extLst>
          </p:cNvPr>
          <p:cNvSpPr txBox="1">
            <a:spLocks/>
          </p:cNvSpPr>
          <p:nvPr/>
        </p:nvSpPr>
        <p:spPr>
          <a:xfrm>
            <a:off x="1517641" y="2226469"/>
            <a:ext cx="712296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756496-11BC-CFD1-E631-4BA4F4E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382" y="1279566"/>
            <a:ext cx="7122968" cy="57456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</p:spTree>
    <p:extLst>
      <p:ext uri="{BB962C8B-B14F-4D97-AF65-F5344CB8AC3E}">
        <p14:creationId xmlns:p14="http://schemas.microsoft.com/office/powerpoint/2010/main" val="94086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20FE84-3CB5-A8C2-8374-6492C0C6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382" y="1279566"/>
            <a:ext cx="7122968" cy="5745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5DB0A-33C3-6D14-F0DE-617E94840CE6}"/>
              </a:ext>
            </a:extLst>
          </p:cNvPr>
          <p:cNvSpPr txBox="1">
            <a:spLocks/>
          </p:cNvSpPr>
          <p:nvPr/>
        </p:nvSpPr>
        <p:spPr>
          <a:xfrm>
            <a:off x="1642902" y="1279566"/>
            <a:ext cx="7122968" cy="574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9B4B0-A0C6-B02C-F97A-755384471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161" y="2226469"/>
            <a:ext cx="7122969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325687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872A63-09AC-2F36-0A1E-5116E18D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032" y="1091675"/>
            <a:ext cx="7122968" cy="5745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A3C7CA-B562-4FEE-4E5F-28CBDDE61E8E}"/>
              </a:ext>
            </a:extLst>
          </p:cNvPr>
          <p:cNvSpPr txBox="1">
            <a:spLocks/>
          </p:cNvSpPr>
          <p:nvPr/>
        </p:nvSpPr>
        <p:spPr>
          <a:xfrm>
            <a:off x="430225" y="2276573"/>
            <a:ext cx="712296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343455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9C1FFB-DB45-C17C-B352-FFB6B42F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032" y="1091675"/>
            <a:ext cx="7122968" cy="5745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3221CE-D1A2-E3A5-ECDA-306854C616C1}"/>
              </a:ext>
            </a:extLst>
          </p:cNvPr>
          <p:cNvSpPr txBox="1">
            <a:spLocks/>
          </p:cNvSpPr>
          <p:nvPr/>
        </p:nvSpPr>
        <p:spPr>
          <a:xfrm>
            <a:off x="430225" y="2276573"/>
            <a:ext cx="712296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74640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11FF0B-DFF7-B5EB-F769-3437C7112ABA}"/>
              </a:ext>
            </a:extLst>
          </p:cNvPr>
          <p:cNvSpPr txBox="1">
            <a:spLocks/>
          </p:cNvSpPr>
          <p:nvPr/>
        </p:nvSpPr>
        <p:spPr>
          <a:xfrm>
            <a:off x="1661046" y="1279566"/>
            <a:ext cx="7122968" cy="5745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6B736-9399-20E5-82E1-7898497934C8}"/>
              </a:ext>
            </a:extLst>
          </p:cNvPr>
          <p:cNvSpPr txBox="1">
            <a:spLocks/>
          </p:cNvSpPr>
          <p:nvPr/>
        </p:nvSpPr>
        <p:spPr>
          <a:xfrm>
            <a:off x="392648" y="2280019"/>
            <a:ext cx="7122968" cy="57456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91267D-A97F-781A-E158-AEBBE8F05A71}"/>
              </a:ext>
            </a:extLst>
          </p:cNvPr>
          <p:cNvSpPr txBox="1">
            <a:spLocks/>
          </p:cNvSpPr>
          <p:nvPr/>
        </p:nvSpPr>
        <p:spPr>
          <a:xfrm>
            <a:off x="430225" y="3039032"/>
            <a:ext cx="712296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123633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11FF0B-DFF7-B5EB-F769-3437C7112ABA}"/>
              </a:ext>
            </a:extLst>
          </p:cNvPr>
          <p:cNvSpPr txBox="1">
            <a:spLocks/>
          </p:cNvSpPr>
          <p:nvPr/>
        </p:nvSpPr>
        <p:spPr>
          <a:xfrm>
            <a:off x="1661046" y="1279566"/>
            <a:ext cx="7122968" cy="5745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  <a:endParaRPr lang="en-US" sz="3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36AB3-B652-7581-D449-42C24684B166}"/>
              </a:ext>
            </a:extLst>
          </p:cNvPr>
          <p:cNvSpPr txBox="1">
            <a:spLocks/>
          </p:cNvSpPr>
          <p:nvPr/>
        </p:nvSpPr>
        <p:spPr>
          <a:xfrm>
            <a:off x="778606" y="820423"/>
            <a:ext cx="7122968" cy="5745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Copy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4EF71F-7C7E-C993-4ACD-9156063BAC06}"/>
              </a:ext>
            </a:extLst>
          </p:cNvPr>
          <p:cNvSpPr txBox="1">
            <a:spLocks/>
          </p:cNvSpPr>
          <p:nvPr/>
        </p:nvSpPr>
        <p:spPr>
          <a:xfrm>
            <a:off x="903865" y="1767326"/>
            <a:ext cx="7122969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Body Copy Here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48364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6_Custom Desig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104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5_Custom Design</vt:lpstr>
      <vt:lpstr>6_Custom Design</vt:lpstr>
      <vt:lpstr>TITLE COPY HERE</vt:lpstr>
      <vt:lpstr>TITLE COPY HERE</vt:lpstr>
      <vt:lpstr>Title Copy Here</vt:lpstr>
      <vt:lpstr>Title Copy Here</vt:lpstr>
      <vt:lpstr>Title Copy Here</vt:lpstr>
      <vt:lpstr>Title Copy Here</vt:lpstr>
      <vt:lpstr>Title Copy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Gregerson, Casey S.</dc:creator>
  <cp:lastModifiedBy>Gregerson, Casey S.</cp:lastModifiedBy>
  <cp:revision>3</cp:revision>
  <dcterms:created xsi:type="dcterms:W3CDTF">2024-07-29T16:16:14Z</dcterms:created>
  <dcterms:modified xsi:type="dcterms:W3CDTF">2024-10-25T18:24:02Z</dcterms:modified>
</cp:coreProperties>
</file>