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63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366FF-55CA-44CC-9A2A-8042AF1A3745}" v="5" dt="2024-09-04T20:08:41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man, Jade E." userId="918b4f1a-d39e-42e1-ba91-e5facf895752" providerId="ADAL" clId="{3B2366FF-55CA-44CC-9A2A-8042AF1A3745}"/>
    <pc:docChg chg="custSel modSld">
      <pc:chgData name="Herman, Jade E." userId="918b4f1a-d39e-42e1-ba91-e5facf895752" providerId="ADAL" clId="{3B2366FF-55CA-44CC-9A2A-8042AF1A3745}" dt="2024-09-04T20:08:41.668" v="16"/>
      <pc:docMkLst>
        <pc:docMk/>
      </pc:docMkLst>
      <pc:sldChg chg="addSp delSp modSp mod">
        <pc:chgData name="Herman, Jade E." userId="918b4f1a-d39e-42e1-ba91-e5facf895752" providerId="ADAL" clId="{3B2366FF-55CA-44CC-9A2A-8042AF1A3745}" dt="2024-09-04T20:08:18.928" v="10" actId="1076"/>
        <pc:sldMkLst>
          <pc:docMk/>
          <pc:sldMk cId="834548364" sldId="269"/>
        </pc:sldMkLst>
        <pc:spChg chg="add mod">
          <ac:chgData name="Herman, Jade E." userId="918b4f1a-d39e-42e1-ba91-e5facf895752" providerId="ADAL" clId="{3B2366FF-55CA-44CC-9A2A-8042AF1A3745}" dt="2024-09-04T20:08:16.784" v="9" actId="1076"/>
          <ac:spMkLst>
            <pc:docMk/>
            <pc:sldMk cId="834548364" sldId="269"/>
            <ac:spMk id="2" creationId="{266EB4C3-BDB5-7851-E9AB-7FCA0417F8BD}"/>
          </ac:spMkLst>
        </pc:spChg>
        <pc:spChg chg="del mod">
          <ac:chgData name="Herman, Jade E." userId="918b4f1a-d39e-42e1-ba91-e5facf895752" providerId="ADAL" clId="{3B2366FF-55CA-44CC-9A2A-8042AF1A3745}" dt="2024-09-04T20:07:56.823" v="3" actId="478"/>
          <ac:spMkLst>
            <pc:docMk/>
            <pc:sldMk cId="834548364" sldId="269"/>
            <ac:spMk id="3" creationId="{9611FF0B-DFF7-B5EB-F769-3437C7112ABA}"/>
          </ac:spMkLst>
        </pc:spChg>
        <pc:spChg chg="add mod">
          <ac:chgData name="Herman, Jade E." userId="918b4f1a-d39e-42e1-ba91-e5facf895752" providerId="ADAL" clId="{3B2366FF-55CA-44CC-9A2A-8042AF1A3745}" dt="2024-09-04T20:08:18.928" v="10" actId="1076"/>
          <ac:spMkLst>
            <pc:docMk/>
            <pc:sldMk cId="834548364" sldId="269"/>
            <ac:spMk id="4" creationId="{010D9804-3B0E-8786-E353-EAF6BA37253A}"/>
          </ac:spMkLst>
        </pc:spChg>
      </pc:sldChg>
      <pc:sldChg chg="addSp modSp">
        <pc:chgData name="Herman, Jade E." userId="918b4f1a-d39e-42e1-ba91-e5facf895752" providerId="ADAL" clId="{3B2366FF-55CA-44CC-9A2A-8042AF1A3745}" dt="2024-09-04T20:08:22.107" v="11"/>
        <pc:sldMkLst>
          <pc:docMk/>
          <pc:sldMk cId="1676962813" sldId="270"/>
        </pc:sldMkLst>
        <pc:spChg chg="add mod">
          <ac:chgData name="Herman, Jade E." userId="918b4f1a-d39e-42e1-ba91-e5facf895752" providerId="ADAL" clId="{3B2366FF-55CA-44CC-9A2A-8042AF1A3745}" dt="2024-09-04T20:08:22.107" v="11"/>
          <ac:spMkLst>
            <pc:docMk/>
            <pc:sldMk cId="1676962813" sldId="270"/>
            <ac:spMk id="2" creationId="{5C20BB24-67EE-BB86-1387-DB4AD10BAC96}"/>
          </ac:spMkLst>
        </pc:spChg>
        <pc:spChg chg="add mod">
          <ac:chgData name="Herman, Jade E." userId="918b4f1a-d39e-42e1-ba91-e5facf895752" providerId="ADAL" clId="{3B2366FF-55CA-44CC-9A2A-8042AF1A3745}" dt="2024-09-04T20:08:22.107" v="11"/>
          <ac:spMkLst>
            <pc:docMk/>
            <pc:sldMk cId="1676962813" sldId="270"/>
            <ac:spMk id="4" creationId="{FEE424B4-669A-0ACB-48A1-6D3C6A110DB5}"/>
          </ac:spMkLst>
        </pc:spChg>
      </pc:sldChg>
      <pc:sldChg chg="addSp modSp">
        <pc:chgData name="Herman, Jade E." userId="918b4f1a-d39e-42e1-ba91-e5facf895752" providerId="ADAL" clId="{3B2366FF-55CA-44CC-9A2A-8042AF1A3745}" dt="2024-09-04T20:08:23.484" v="12"/>
        <pc:sldMkLst>
          <pc:docMk/>
          <pc:sldMk cId="528581168" sldId="271"/>
        </pc:sldMkLst>
        <pc:spChg chg="add mod">
          <ac:chgData name="Herman, Jade E." userId="918b4f1a-d39e-42e1-ba91-e5facf895752" providerId="ADAL" clId="{3B2366FF-55CA-44CC-9A2A-8042AF1A3745}" dt="2024-09-04T20:08:23.484" v="12"/>
          <ac:spMkLst>
            <pc:docMk/>
            <pc:sldMk cId="528581168" sldId="271"/>
            <ac:spMk id="2" creationId="{D48696D2-00C5-67B4-8160-F76FB6E4C1E8}"/>
          </ac:spMkLst>
        </pc:spChg>
        <pc:spChg chg="add mod">
          <ac:chgData name="Herman, Jade E." userId="918b4f1a-d39e-42e1-ba91-e5facf895752" providerId="ADAL" clId="{3B2366FF-55CA-44CC-9A2A-8042AF1A3745}" dt="2024-09-04T20:08:23.484" v="12"/>
          <ac:spMkLst>
            <pc:docMk/>
            <pc:sldMk cId="528581168" sldId="271"/>
            <ac:spMk id="4" creationId="{093F4A7D-3B63-ECFA-DAEF-31F42B843514}"/>
          </ac:spMkLst>
        </pc:spChg>
      </pc:sldChg>
      <pc:sldChg chg="addSp modSp mod">
        <pc:chgData name="Herman, Jade E." userId="918b4f1a-d39e-42e1-ba91-e5facf895752" providerId="ADAL" clId="{3B2366FF-55CA-44CC-9A2A-8042AF1A3745}" dt="2024-09-04T20:08:32.141" v="15" actId="1076"/>
        <pc:sldMkLst>
          <pc:docMk/>
          <pc:sldMk cId="855908148" sldId="272"/>
        </pc:sldMkLst>
        <pc:spChg chg="add mod">
          <ac:chgData name="Herman, Jade E." userId="918b4f1a-d39e-42e1-ba91-e5facf895752" providerId="ADAL" clId="{3B2366FF-55CA-44CC-9A2A-8042AF1A3745}" dt="2024-09-04T20:08:29.350" v="14" actId="1076"/>
          <ac:spMkLst>
            <pc:docMk/>
            <pc:sldMk cId="855908148" sldId="272"/>
            <ac:spMk id="2" creationId="{FDBAE988-9274-FC6A-9C4B-31C1DD0A513C}"/>
          </ac:spMkLst>
        </pc:spChg>
        <pc:spChg chg="add mod">
          <ac:chgData name="Herman, Jade E." userId="918b4f1a-d39e-42e1-ba91-e5facf895752" providerId="ADAL" clId="{3B2366FF-55CA-44CC-9A2A-8042AF1A3745}" dt="2024-09-04T20:08:32.141" v="15" actId="1076"/>
          <ac:spMkLst>
            <pc:docMk/>
            <pc:sldMk cId="855908148" sldId="272"/>
            <ac:spMk id="4" creationId="{8A126596-954F-958B-E621-8C9BC5D9C9B5}"/>
          </ac:spMkLst>
        </pc:spChg>
      </pc:sldChg>
      <pc:sldChg chg="addSp modSp">
        <pc:chgData name="Herman, Jade E." userId="918b4f1a-d39e-42e1-ba91-e5facf895752" providerId="ADAL" clId="{3B2366FF-55CA-44CC-9A2A-8042AF1A3745}" dt="2024-09-04T20:08:41.668" v="16"/>
        <pc:sldMkLst>
          <pc:docMk/>
          <pc:sldMk cId="3557111801" sldId="273"/>
        </pc:sldMkLst>
        <pc:spChg chg="add mod">
          <ac:chgData name="Herman, Jade E." userId="918b4f1a-d39e-42e1-ba91-e5facf895752" providerId="ADAL" clId="{3B2366FF-55CA-44CC-9A2A-8042AF1A3745}" dt="2024-09-04T20:08:41.668" v="16"/>
          <ac:spMkLst>
            <pc:docMk/>
            <pc:sldMk cId="3557111801" sldId="273"/>
            <ac:spMk id="2" creationId="{B42312D8-5899-0268-C484-A3D63C4AC840}"/>
          </ac:spMkLst>
        </pc:spChg>
        <pc:spChg chg="add mod">
          <ac:chgData name="Herman, Jade E." userId="918b4f1a-d39e-42e1-ba91-e5facf895752" providerId="ADAL" clId="{3B2366FF-55CA-44CC-9A2A-8042AF1A3745}" dt="2024-09-04T20:08:41.668" v="16"/>
          <ac:spMkLst>
            <pc:docMk/>
            <pc:sldMk cId="3557111801" sldId="273"/>
            <ac:spMk id="4" creationId="{8C1E2276-1E96-9AB8-E122-1CE192F88B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7FD7-0749-2B13-29BB-481383A34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8243-BF46-8D62-FCA5-6DF4D7AD1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E254B-6459-7F25-6082-DB79D85E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2710-D954-0480-3313-6B671927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9D4F8-95AA-DC21-50B1-F962662F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people in a crowd&#10;&#10;Description automatically generated">
            <a:extLst>
              <a:ext uri="{FF2B5EF4-FFF2-40B4-BE49-F238E27FC236}">
                <a16:creationId xmlns:a16="http://schemas.microsoft.com/office/drawing/2014/main" id="{BBCD28B8-D02B-4B0E-045B-640EC66BE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CCC5A-6C07-63F1-23D9-B7EBA9E0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AF230-A307-C9F4-CF6A-7164D42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49ACE-E6E6-CBAB-B439-C9131DFB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33F5C-3324-EBBC-6061-7F449DA58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7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CCC5A-6C07-63F1-23D9-B7EBA9E0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AF230-A307-C9F4-CF6A-7164D42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49ACE-E6E6-CBAB-B439-C9131DFB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33F5C-3324-EBBC-6061-7F449DA58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52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CCC5A-6C07-63F1-23D9-B7EBA9E0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AF230-A307-C9F4-CF6A-7164D42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49ACE-E6E6-CBAB-B439-C9131DFB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33F5C-3324-EBBC-6061-7F449DA58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CCC5A-6C07-63F1-23D9-B7EBA9E0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AF230-A307-C9F4-CF6A-7164D42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49ACE-E6E6-CBAB-B439-C9131DFB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33F5C-3324-EBBC-6061-7F449DA58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7FD7-0749-2B13-29BB-481383A34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8243-BF46-8D62-FCA5-6DF4D7AD1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E254B-6459-7F25-6082-DB79D85E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2710-D954-0480-3313-6B671927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9D4F8-95AA-DC21-50B1-F962662F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D28B8-D02B-4B0E-045B-640EC66BE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1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F3C9-A29A-C655-6EA1-AD9691EC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5CE3C-9DB2-E064-B291-184A40A20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EA4A2-6736-C07B-2D34-5B78BDCE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B4148-036A-9070-1ABF-F6F3CBA6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454DB-ED86-FDCB-3D4D-9C1B9484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4C4B04A9-29A4-CD44-2682-1AF8A33F7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5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6E96-F4A1-CA06-A145-602AE5D1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3C88A-0E92-FEAB-C247-A21780B68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9D68B-7CFD-174F-9CA3-374004E0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0FFD1-EF76-C93B-FEFA-ABBD1944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2FF17-C42B-E7B2-06A0-49C7D05A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A31CEC87-2D01-2553-3DF8-8C928A423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03AF7-6BBB-2F2F-EF40-DE2468B4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1F46-F0AF-F053-68F2-F920AFA75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5885F-9AC4-1EA9-1A06-8E64E9399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D7C0F-274E-E534-D899-97988AE0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DD923-84FE-7EC1-A31D-6B637789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10B33-AEDB-1BA0-9E4B-75E6E64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ue and white rectangle with a blue border&#10;&#10;Description automatically generated">
            <a:extLst>
              <a:ext uri="{FF2B5EF4-FFF2-40B4-BE49-F238E27FC236}">
                <a16:creationId xmlns:a16="http://schemas.microsoft.com/office/drawing/2014/main" id="{354477F1-C900-5D98-AB02-8D55D9D80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6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B4FA-524F-FA95-53B4-BA3BB586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DE640-3478-36F9-211A-116CCE314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3018B-787F-95BD-471A-A21759EB3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F787A-BB6C-84ED-D13E-5C780380B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5DE52-2FCE-D565-1966-6985AEC04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D294A-4D86-E168-1F65-1D9F8909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FF2CC-825A-872B-7797-A2EC949B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28B73-077A-BFE9-854D-8710E7AF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white background with a black and red flag&#10;&#10;Description automatically generated with medium confidence">
            <a:extLst>
              <a:ext uri="{FF2B5EF4-FFF2-40B4-BE49-F238E27FC236}">
                <a16:creationId xmlns:a16="http://schemas.microsoft.com/office/drawing/2014/main" id="{039C7701-EA02-CB4D-D8FF-2E271023E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0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B853-F122-13BB-3CF4-D8CBC5F2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BD136-4A7B-95D6-7FB9-C2F81DD6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85D31-6F98-17A2-A916-B6E0B615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08B79-4583-FA9F-A3B1-40D17CC0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background with a black and red flag&#10;&#10;Description automatically generated with medium confidence">
            <a:extLst>
              <a:ext uri="{FF2B5EF4-FFF2-40B4-BE49-F238E27FC236}">
                <a16:creationId xmlns:a16="http://schemas.microsoft.com/office/drawing/2014/main" id="{3FB11495-BD09-6CA4-C583-08DC658EF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9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CCC5A-6C07-63F1-23D9-B7EBA9E0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AF230-A307-C9F4-CF6A-7164D42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49ACE-E6E6-CBAB-B439-C9131DFB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EBA33F5C-3324-EBBC-6061-7F449DA58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5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CCC5A-6C07-63F1-23D9-B7EBA9E0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AF230-A307-C9F4-CF6A-7164D42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49ACE-E6E6-CBAB-B439-C9131DFB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33F5C-3324-EBBC-6061-7F449DA58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7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9487F-31DA-7B6C-B3D6-EDD60A4E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538BC-AA4D-B8A5-B1C5-19B5D8FA9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A0242-5D79-5273-10CE-D2A2D19F0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27F66-72AE-46BD-9329-B901A210D40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97B08-21C2-8D01-9DB4-4C486457B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F5D5E-3106-4F0F-DC60-13F091004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7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6" r:id="rId9"/>
    <p:sldLayoutId id="2147483677" r:id="rId10"/>
    <p:sldLayoutId id="2147483678" r:id="rId11"/>
    <p:sldLayoutId id="2147483680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C56C06-46C9-B80F-4CCB-6ED0A4F9C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252" y="1745673"/>
            <a:ext cx="8757501" cy="112236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41C2D1-9F7B-A915-2B4E-E896014DB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252" y="3334040"/>
            <a:ext cx="8757501" cy="65592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5845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11FF0B-DFF7-B5EB-F769-3437C7112ABA}"/>
              </a:ext>
            </a:extLst>
          </p:cNvPr>
          <p:cNvSpPr txBox="1">
            <a:spLocks/>
          </p:cNvSpPr>
          <p:nvPr/>
        </p:nvSpPr>
        <p:spPr>
          <a:xfrm>
            <a:off x="2214727" y="563087"/>
            <a:ext cx="9497291" cy="7660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0BB24-67EE-BB86-1387-DB4AD10BAC96}"/>
              </a:ext>
            </a:extLst>
          </p:cNvPr>
          <p:cNvSpPr txBox="1">
            <a:spLocks/>
          </p:cNvSpPr>
          <p:nvPr/>
        </p:nvSpPr>
        <p:spPr>
          <a:xfrm>
            <a:off x="380065" y="498474"/>
            <a:ext cx="7907620" cy="8159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E424B4-669A-0ACB-48A1-6D3C6A110DB5}"/>
              </a:ext>
            </a:extLst>
          </p:cNvPr>
          <p:cNvSpPr txBox="1">
            <a:spLocks/>
          </p:cNvSpPr>
          <p:nvPr/>
        </p:nvSpPr>
        <p:spPr>
          <a:xfrm>
            <a:off x="555955" y="1586706"/>
            <a:ext cx="931288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167696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11FF0B-DFF7-B5EB-F769-3437C7112ABA}"/>
              </a:ext>
            </a:extLst>
          </p:cNvPr>
          <p:cNvSpPr txBox="1">
            <a:spLocks/>
          </p:cNvSpPr>
          <p:nvPr/>
        </p:nvSpPr>
        <p:spPr>
          <a:xfrm>
            <a:off x="2214727" y="563087"/>
            <a:ext cx="9497291" cy="7660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696D2-00C5-67B4-8160-F76FB6E4C1E8}"/>
              </a:ext>
            </a:extLst>
          </p:cNvPr>
          <p:cNvSpPr txBox="1">
            <a:spLocks/>
          </p:cNvSpPr>
          <p:nvPr/>
        </p:nvSpPr>
        <p:spPr>
          <a:xfrm>
            <a:off x="380065" y="498474"/>
            <a:ext cx="7907620" cy="8159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3F4A7D-3B63-ECFA-DAEF-31F42B843514}"/>
              </a:ext>
            </a:extLst>
          </p:cNvPr>
          <p:cNvSpPr txBox="1">
            <a:spLocks/>
          </p:cNvSpPr>
          <p:nvPr/>
        </p:nvSpPr>
        <p:spPr>
          <a:xfrm>
            <a:off x="555955" y="1586706"/>
            <a:ext cx="931288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52858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11FF0B-DFF7-B5EB-F769-3437C7112ABA}"/>
              </a:ext>
            </a:extLst>
          </p:cNvPr>
          <p:cNvSpPr txBox="1">
            <a:spLocks/>
          </p:cNvSpPr>
          <p:nvPr/>
        </p:nvSpPr>
        <p:spPr>
          <a:xfrm>
            <a:off x="2214727" y="563087"/>
            <a:ext cx="9497291" cy="7660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AE988-9274-FC6A-9C4B-31C1DD0A513C}"/>
              </a:ext>
            </a:extLst>
          </p:cNvPr>
          <p:cNvSpPr txBox="1">
            <a:spLocks/>
          </p:cNvSpPr>
          <p:nvPr/>
        </p:nvSpPr>
        <p:spPr>
          <a:xfrm>
            <a:off x="951565" y="431799"/>
            <a:ext cx="7907620" cy="8159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126596-954F-958B-E621-8C9BC5D9C9B5}"/>
              </a:ext>
            </a:extLst>
          </p:cNvPr>
          <p:cNvSpPr txBox="1">
            <a:spLocks/>
          </p:cNvSpPr>
          <p:nvPr/>
        </p:nvSpPr>
        <p:spPr>
          <a:xfrm>
            <a:off x="951565" y="1586706"/>
            <a:ext cx="931288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85590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11FF0B-DFF7-B5EB-F769-3437C7112ABA}"/>
              </a:ext>
            </a:extLst>
          </p:cNvPr>
          <p:cNvSpPr txBox="1">
            <a:spLocks/>
          </p:cNvSpPr>
          <p:nvPr/>
        </p:nvSpPr>
        <p:spPr>
          <a:xfrm>
            <a:off x="2214727" y="563087"/>
            <a:ext cx="9497291" cy="7660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312D8-5899-0268-C484-A3D63C4AC840}"/>
              </a:ext>
            </a:extLst>
          </p:cNvPr>
          <p:cNvSpPr txBox="1">
            <a:spLocks/>
          </p:cNvSpPr>
          <p:nvPr/>
        </p:nvSpPr>
        <p:spPr>
          <a:xfrm>
            <a:off x="951565" y="431799"/>
            <a:ext cx="7907620" cy="8159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1E2276-1E96-9AB8-E122-1CE192F88BB6}"/>
              </a:ext>
            </a:extLst>
          </p:cNvPr>
          <p:cNvSpPr txBox="1">
            <a:spLocks/>
          </p:cNvSpPr>
          <p:nvPr/>
        </p:nvSpPr>
        <p:spPr>
          <a:xfrm>
            <a:off x="951565" y="1586706"/>
            <a:ext cx="931288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355711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362F1A6-1C21-40F6-AB86-779AA211B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252" y="2306638"/>
            <a:ext cx="8757501" cy="112236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935AEE73-0DA3-5A0A-18C0-B9EC6061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252" y="3895005"/>
            <a:ext cx="8757501" cy="65592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3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0FE3F-87DC-DAA4-EDD1-7C98AC72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508" y="1825625"/>
            <a:ext cx="94972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3A5E84-1CBB-882E-F3CE-BA897094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508" y="563087"/>
            <a:ext cx="9497291" cy="76609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</p:spTree>
    <p:extLst>
      <p:ext uri="{BB962C8B-B14F-4D97-AF65-F5344CB8AC3E}">
        <p14:creationId xmlns:p14="http://schemas.microsoft.com/office/powerpoint/2010/main" val="312506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8F9C0F5-041B-61FA-CCBC-375E734A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508" y="563087"/>
            <a:ext cx="9497291" cy="76609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73D69D-9431-7944-665F-59C40337487B}"/>
              </a:ext>
            </a:extLst>
          </p:cNvPr>
          <p:cNvSpPr txBox="1">
            <a:spLocks/>
          </p:cNvSpPr>
          <p:nvPr/>
        </p:nvSpPr>
        <p:spPr>
          <a:xfrm>
            <a:off x="1856508" y="1825625"/>
            <a:ext cx="94972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94086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73D69D-9431-7944-665F-59C40337487B}"/>
              </a:ext>
            </a:extLst>
          </p:cNvPr>
          <p:cNvSpPr txBox="1">
            <a:spLocks/>
          </p:cNvSpPr>
          <p:nvPr/>
        </p:nvSpPr>
        <p:spPr>
          <a:xfrm>
            <a:off x="1856508" y="1825625"/>
            <a:ext cx="94972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20FE84-3CB5-A8C2-8374-6492C0C6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508" y="563087"/>
            <a:ext cx="9497291" cy="7660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</p:spTree>
    <p:extLst>
      <p:ext uri="{BB962C8B-B14F-4D97-AF65-F5344CB8AC3E}">
        <p14:creationId xmlns:p14="http://schemas.microsoft.com/office/powerpoint/2010/main" val="325687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ED58F21-5238-6AAA-5170-56028540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048" y="365125"/>
            <a:ext cx="790762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B5F84D9-C307-1ACF-5519-E104CAA72AF1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931288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343455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EFFB71-1647-19FF-5B05-B4B470BE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048" y="365125"/>
            <a:ext cx="790762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DCE53D-EC7B-C93C-2ED5-3C8A0AF720C2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931288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74640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11FF0B-DFF7-B5EB-F769-3437C7112ABA}"/>
              </a:ext>
            </a:extLst>
          </p:cNvPr>
          <p:cNvSpPr txBox="1">
            <a:spLocks/>
          </p:cNvSpPr>
          <p:nvPr/>
        </p:nvSpPr>
        <p:spPr>
          <a:xfrm>
            <a:off x="2214727" y="563087"/>
            <a:ext cx="9497291" cy="7660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DE9B90-B94F-65BA-29F0-86201C8FB02D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931288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123633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B4C3-BDB5-7851-E9AB-7FCA0417F8BD}"/>
              </a:ext>
            </a:extLst>
          </p:cNvPr>
          <p:cNvSpPr txBox="1">
            <a:spLocks/>
          </p:cNvSpPr>
          <p:nvPr/>
        </p:nvSpPr>
        <p:spPr>
          <a:xfrm>
            <a:off x="380065" y="498474"/>
            <a:ext cx="7907620" cy="8159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0D9804-3B0E-8786-E353-EAF6BA37253A}"/>
              </a:ext>
            </a:extLst>
          </p:cNvPr>
          <p:cNvSpPr txBox="1">
            <a:spLocks/>
          </p:cNvSpPr>
          <p:nvPr/>
        </p:nvSpPr>
        <p:spPr>
          <a:xfrm>
            <a:off x="555955" y="1586706"/>
            <a:ext cx="931288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834548364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86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5_Custom Design</vt:lpstr>
      <vt:lpstr>TITLE COPY HERE</vt:lpstr>
      <vt:lpstr>TITLE COPY HERE</vt:lpstr>
      <vt:lpstr>Title Copy Here</vt:lpstr>
      <vt:lpstr>Title Copy Here</vt:lpstr>
      <vt:lpstr>Title Copy Here</vt:lpstr>
      <vt:lpstr>Title Copy Here</vt:lpstr>
      <vt:lpstr>Title Copy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Gregerson, Casey S.</dc:creator>
  <cp:lastModifiedBy>Herman, Jade E.</cp:lastModifiedBy>
  <cp:revision>2</cp:revision>
  <dcterms:created xsi:type="dcterms:W3CDTF">2024-07-29T16:16:14Z</dcterms:created>
  <dcterms:modified xsi:type="dcterms:W3CDTF">2024-09-04T20:08:50Z</dcterms:modified>
</cp:coreProperties>
</file>