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49"/>
    <p:restoredTop sz="96327"/>
  </p:normalViewPr>
  <p:slideViewPr>
    <p:cSldViewPr snapToGrid="0" snapToObjects="1">
      <p:cViewPr>
        <p:scale>
          <a:sx n="150" d="100"/>
          <a:sy n="150" d="100"/>
        </p:scale>
        <p:origin x="3696" y="1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9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9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2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233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28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29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0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824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3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129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B7511-15C6-2849-9D01-336F2FBFE578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5D8BB-D68B-1340-B1B5-F22396431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58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AA6842E-AA86-D846-B478-CE9BB307E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0934" y="799250"/>
            <a:ext cx="5707124" cy="2387600"/>
          </a:xfrm>
        </p:spPr>
        <p:txBody>
          <a:bodyPr>
            <a:normAutofit/>
          </a:bodyPr>
          <a:lstStyle/>
          <a:p>
            <a:pPr algn="r"/>
            <a:r>
              <a:rPr lang="en-US" b="1" dirty="0">
                <a:solidFill>
                  <a:srgbClr val="002554"/>
                </a:solidFill>
                <a:latin typeface="Arial" panose="020B0604020202020204" pitchFamily="34" charset="0"/>
              </a:rPr>
              <a:t>Main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89D1E13-2A05-8341-A1BE-3C317591F7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533" y="3602038"/>
            <a:ext cx="7764524" cy="2087562"/>
          </a:xfrm>
        </p:spPr>
        <p:txBody>
          <a:bodyPr>
            <a:normAutofit lnSpcReduction="10000"/>
          </a:bodyPr>
          <a:lstStyle/>
          <a:p>
            <a:pPr algn="r">
              <a:lnSpc>
                <a:spcPct val="110000"/>
              </a:lnSpc>
            </a:pP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Lorem ipsum dolor sit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amet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,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consectetur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adipiscing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elit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Aliquam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eget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lorem id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augue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dictum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finibus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sed id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sapien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Mauris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pellentesque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ut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 libero vel </a:t>
            </a:r>
            <a:r>
              <a:rPr lang="en-US" sz="3200" dirty="0" err="1">
                <a:solidFill>
                  <a:srgbClr val="002554"/>
                </a:solidFill>
                <a:latin typeface="Arial" panose="020B0604020202020204" pitchFamily="34" charset="0"/>
              </a:rPr>
              <a:t>efficitur</a:t>
            </a:r>
            <a:r>
              <a:rPr lang="en-US" sz="3200" dirty="0">
                <a:solidFill>
                  <a:srgbClr val="002554"/>
                </a:solidFill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943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30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Main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</dc:title>
  <dc:creator>Antonmarchi, Laurel N.</dc:creator>
  <cp:lastModifiedBy>Antonmarchi, Laurel N.</cp:lastModifiedBy>
  <cp:revision>1</cp:revision>
  <dcterms:created xsi:type="dcterms:W3CDTF">2022-01-28T17:51:26Z</dcterms:created>
  <dcterms:modified xsi:type="dcterms:W3CDTF">2022-01-28T17:53:23Z</dcterms:modified>
</cp:coreProperties>
</file>