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12188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 snapToObjects="1">
      <p:cViewPr>
        <p:scale>
          <a:sx n="55" d="100"/>
          <a:sy n="55" d="100"/>
        </p:scale>
        <p:origin x="3008" y="8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4792"/>
            <a:ext cx="5829300" cy="424351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1956"/>
            <a:ext cx="5143500" cy="2942810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2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2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8942"/>
            <a:ext cx="1478756" cy="10329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8942"/>
            <a:ext cx="4350544" cy="1032946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32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1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8745"/>
            <a:ext cx="5915025" cy="507021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6923"/>
            <a:ext cx="5915025" cy="2666305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9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4711"/>
            <a:ext cx="2914650" cy="7733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4711"/>
            <a:ext cx="2914650" cy="77336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24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945"/>
            <a:ext cx="5915025" cy="23559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7956"/>
            <a:ext cx="2901255" cy="146435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2307"/>
            <a:ext cx="2901255" cy="65486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7956"/>
            <a:ext cx="2915543" cy="146435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2307"/>
            <a:ext cx="2915543" cy="65486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79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23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7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588"/>
            <a:ext cx="2211884" cy="28440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4968"/>
            <a:ext cx="3471863" cy="8661966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6647"/>
            <a:ext cx="2211884" cy="67743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45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588"/>
            <a:ext cx="2211884" cy="2844059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4968"/>
            <a:ext cx="3471863" cy="8661966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6647"/>
            <a:ext cx="2211884" cy="677439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341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8945"/>
            <a:ext cx="5915025" cy="2355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4711"/>
            <a:ext cx="5915025" cy="7733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297238"/>
            <a:ext cx="1543050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20DF5-8AD3-124B-92DE-472FF700C54C}" type="datetimeFigureOut">
              <a:rPr lang="en-US" smtClean="0"/>
              <a:t>1/28/22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297238"/>
            <a:ext cx="2314575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297238"/>
            <a:ext cx="1543050" cy="6489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0EDB-6997-0041-911A-70722EF09C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49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517F1DE-0FBC-7047-80FA-CC576A38D2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329" y="2896990"/>
            <a:ext cx="5148763" cy="2387600"/>
          </a:xfrm>
        </p:spPr>
        <p:txBody>
          <a:bodyPr>
            <a:normAutofit/>
          </a:bodyPr>
          <a:lstStyle/>
          <a:p>
            <a:pPr algn="r"/>
            <a:r>
              <a:rPr lang="en-US" sz="5400" b="1" dirty="0">
                <a:solidFill>
                  <a:srgbClr val="002554"/>
                </a:solidFill>
                <a:latin typeface="Arial" panose="020B0604020202020204" pitchFamily="34" charset="0"/>
              </a:rPr>
              <a:t>Main Title 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E237D2E-6612-AA45-8A9D-21A98DB73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3734" y="5805253"/>
            <a:ext cx="5730531" cy="5093727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Lorem ipsum dolor sit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amet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elit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Aliquam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eget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lorem id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augue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dictum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finibus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sed id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sapien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Mauris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pellentesque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ut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 libero vel </a:t>
            </a:r>
            <a:r>
              <a:rPr lang="en-US" sz="3600" dirty="0" err="1">
                <a:solidFill>
                  <a:srgbClr val="002554"/>
                </a:solidFill>
                <a:latin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rgbClr val="002554"/>
                </a:solidFill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7174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30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Main Title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</dc:title>
  <dc:creator>Antonmarchi, Laurel N.</dc:creator>
  <cp:lastModifiedBy>Antonmarchi, Laurel N.</cp:lastModifiedBy>
  <cp:revision>1</cp:revision>
  <dcterms:created xsi:type="dcterms:W3CDTF">2022-01-28T17:37:06Z</dcterms:created>
  <dcterms:modified xsi:type="dcterms:W3CDTF">2022-01-28T17:47:31Z</dcterms:modified>
</cp:coreProperties>
</file>