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56"/>
  </p:normalViewPr>
  <p:slideViewPr>
    <p:cSldViewPr snapToGrid="0" snapToObjects="1">
      <p:cViewPr>
        <p:scale>
          <a:sx n="75" d="100"/>
          <a:sy n="75" d="100"/>
        </p:scale>
        <p:origin x="5136" y="2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DE1BD-1E19-0A46-92B0-D4B06C96BF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592FEE-7FBC-A048-A314-74E381F4C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60BC2-D22F-F241-AF0B-8D84F926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019B-1DF5-AD4D-BCE4-7E2AFE2CDC56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51231-AFC1-0240-89A3-F1FE3E0D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F97DC-65D3-8F49-B4FA-B96F1458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B881-897D-874D-9E21-87AB6375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7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892B-9C92-A040-BA19-4E8DA3942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BD7AA1-57E7-C944-A3D6-B21041D40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BF3D3-E08A-9044-A546-F99F51901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019B-1DF5-AD4D-BCE4-7E2AFE2CDC56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E122F-4E15-8946-BB16-74B2D01E1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9CF67-3347-354E-8BB4-A878FD38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B881-897D-874D-9E21-87AB6375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50ED84-973E-7A41-A49A-BD07612AF9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7E5CD-F587-B64B-B947-482D35FE6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AC631-DEA3-0A4D-8C86-B07CB8B8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019B-1DF5-AD4D-BCE4-7E2AFE2CDC56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196A2-E565-554B-8D2C-AE59C1CE2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D79EA-0260-6C4F-AD57-B227B50AE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B881-897D-874D-9E21-87AB6375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43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B2D1D-6CA9-4A4E-B5ED-7BA0BE375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D248D-A685-6A4E-8A31-549851BC3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72B10-8B72-AB4D-A6B9-AC5380A43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019B-1DF5-AD4D-BCE4-7E2AFE2CDC56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93393-E413-A746-9554-ED36ACDC4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1582C-F573-FE4A-8CD0-5F094949F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B881-897D-874D-9E21-87AB6375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1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E9AC1-6BAA-604E-95E2-7AABBA4CB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5B4E7-E1C5-5C42-9438-728044EE3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11735-CB3E-8249-A9F6-631808149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019B-1DF5-AD4D-BCE4-7E2AFE2CDC56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64370-880F-2148-BFAB-7079A5F4E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AEC05-5D8F-E840-8D63-70F0D98EB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B881-897D-874D-9E21-87AB6375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1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71EAF-73DA-CD4F-A6CF-8B7BFDDD1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CCE13-6958-544A-A540-5D8BA3BBBE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673F56-2197-C44D-8F58-2C07A75E8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C9B17-6CEC-8542-BE73-4EFEE64F6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019B-1DF5-AD4D-BCE4-7E2AFE2CDC56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AB10F-8918-7141-8B22-1E11C0C10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D93BC-979D-7642-87DE-1F368183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B881-897D-874D-9E21-87AB6375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716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29FB3-8031-1F4F-93D0-C629DD83A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6F5BF-C194-7943-9A8E-226CCB4C0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775395-D2C9-1946-9703-3774EC3EA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39E84E-5398-1846-BC79-79ADAB7E09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A889CC-8322-6E47-A8FC-FF0B3FB68C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30489C-B016-3F42-AFA2-F6A2A14A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019B-1DF5-AD4D-BCE4-7E2AFE2CDC56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074D6E-1A8F-7542-B786-1B8C36123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5EC292-814C-4B45-AA50-A17748B4E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B881-897D-874D-9E21-87AB6375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9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3400C-3166-2547-BEB9-F5448B521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81695B-4FB3-AF4C-8623-999997C45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019B-1DF5-AD4D-BCE4-7E2AFE2CDC56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B7E40-3096-BB4E-98BA-449698009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AE8972-941E-0745-BC74-5288F7434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B881-897D-874D-9E21-87AB6375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3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3CFE78-F77F-114E-A9D8-3922F3EAD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019B-1DF5-AD4D-BCE4-7E2AFE2CDC56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A79A30-82D9-1E4F-A993-4141C45B7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012855-2D28-D842-A4CD-B0B4BD3DD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B881-897D-874D-9E21-87AB6375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4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8E713-2BBA-EF44-AE10-E5F138247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A331C-2CBB-C441-82CC-771DE1975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86A65-9309-3A46-BA12-BDFF389BF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AF12B8-4433-B94F-91B2-E078A9F2E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019B-1DF5-AD4D-BCE4-7E2AFE2CDC56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A5FB2-38B1-2848-9E39-63796D16B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B3276-725D-2140-B093-6F14B2FDD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B881-897D-874D-9E21-87AB6375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82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4F22E-404D-F142-BC97-381C29617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CE03DD-C71D-6245-9D68-1C7A907586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8CDA22-709E-2F4D-9A18-5659C3328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6D400-4E93-9A41-B2FF-8EB5BF653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0019B-1DF5-AD4D-BCE4-7E2AFE2CDC56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080AE-A67D-B942-A0EA-F014F2685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E0EC9-1669-9D43-B499-FAA1AF7B0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B881-897D-874D-9E21-87AB6375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CE2E81-B265-0D4C-94B0-45657BC16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02F5D-D88F-854D-B50A-A03B46645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204C4-A1F9-C64B-A647-FD88EBC15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0019B-1DF5-AD4D-BCE4-7E2AFE2CDC56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A1C7F-99EA-6A47-A3C4-44116CF548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BDAA5-F0C1-634E-931D-3998F6D72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DB881-897D-874D-9E21-87AB6375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5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483AA-70E6-0F4F-8110-2E41FF474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1517" y="799250"/>
            <a:ext cx="7361274" cy="2387600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rgbClr val="002554"/>
                </a:solidFill>
                <a:latin typeface="Arial" panose="020B0604020202020204" pitchFamily="34" charset="0"/>
              </a:rPr>
              <a:t>Main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2A6941-0D38-774B-8DE8-CB7C95CD6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2687" y="3602038"/>
            <a:ext cx="8350103" cy="2087562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110000"/>
              </a:lnSpc>
            </a:pP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amet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elit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Aliquam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eget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lorem id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augue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dictum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finibus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sed id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sapien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Mauris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pellentesque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ut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libero vel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efficitur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6394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30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Main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</dc:title>
  <dc:creator>Antonmarchi, Laurel N.</dc:creator>
  <cp:lastModifiedBy>Antonmarchi, Laurel N.</cp:lastModifiedBy>
  <cp:revision>2</cp:revision>
  <dcterms:created xsi:type="dcterms:W3CDTF">2022-01-28T15:32:43Z</dcterms:created>
  <dcterms:modified xsi:type="dcterms:W3CDTF">2022-01-28T17:44:03Z</dcterms:modified>
</cp:coreProperties>
</file>