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31"/>
    <p:restoredTop sz="94687"/>
  </p:normalViewPr>
  <p:slideViewPr>
    <p:cSldViewPr snapToGrid="0" snapToObjects="1">
      <p:cViewPr>
        <p:scale>
          <a:sx n="80" d="100"/>
          <a:sy n="80" d="100"/>
        </p:scale>
        <p:origin x="4960" y="1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F61DB-A79C-6A4E-B647-054D18DD3C2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B66B-0DDE-AA4A-A0F2-4811F09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947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F61DB-A79C-6A4E-B647-054D18DD3C2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B66B-0DDE-AA4A-A0F2-4811F09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659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F61DB-A79C-6A4E-B647-054D18DD3C2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B66B-0DDE-AA4A-A0F2-4811F09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978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F61DB-A79C-6A4E-B647-054D18DD3C2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B66B-0DDE-AA4A-A0F2-4811F09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568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F61DB-A79C-6A4E-B647-054D18DD3C2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B66B-0DDE-AA4A-A0F2-4811F09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38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F61DB-A79C-6A4E-B647-054D18DD3C2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B66B-0DDE-AA4A-A0F2-4811F09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86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F61DB-A79C-6A4E-B647-054D18DD3C2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B66B-0DDE-AA4A-A0F2-4811F09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1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F61DB-A79C-6A4E-B647-054D18DD3C2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B66B-0DDE-AA4A-A0F2-4811F09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13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F61DB-A79C-6A4E-B647-054D18DD3C2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B66B-0DDE-AA4A-A0F2-4811F09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227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F61DB-A79C-6A4E-B647-054D18DD3C2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B66B-0DDE-AA4A-A0F2-4811F09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590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F61DB-A79C-6A4E-B647-054D18DD3C2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B66B-0DDE-AA4A-A0F2-4811F09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117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F61DB-A79C-6A4E-B647-054D18DD3C2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5B66B-0DDE-AA4A-A0F2-4811F09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180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BA7AA2F-CDE7-214A-AC81-4079E135B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329" y="843601"/>
            <a:ext cx="5148763" cy="2387600"/>
          </a:xfrm>
        </p:spPr>
        <p:txBody>
          <a:bodyPr>
            <a:normAutofit/>
          </a:bodyPr>
          <a:lstStyle/>
          <a:p>
            <a:pPr algn="r"/>
            <a:r>
              <a:rPr lang="en-US" sz="5400" b="1" dirty="0">
                <a:solidFill>
                  <a:srgbClr val="002554"/>
                </a:solidFill>
                <a:latin typeface="Arial" panose="020B0604020202020204" pitchFamily="34" charset="0"/>
              </a:rPr>
              <a:t>Main Title 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58062C7-A758-B04D-8E83-4DC70F9F6C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3734" y="3880200"/>
            <a:ext cx="5730531" cy="5093727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sz="3600" dirty="0">
                <a:solidFill>
                  <a:srgbClr val="002554"/>
                </a:solidFill>
                <a:latin typeface="Arial" panose="020B0604020202020204" pitchFamily="34" charset="0"/>
              </a:rPr>
              <a:t>Lorem ipsum dolor sit </a:t>
            </a:r>
            <a:r>
              <a:rPr lang="en-US" sz="3600" dirty="0" err="1">
                <a:solidFill>
                  <a:srgbClr val="002554"/>
                </a:solidFill>
                <a:latin typeface="Arial" panose="020B0604020202020204" pitchFamily="34" charset="0"/>
              </a:rPr>
              <a:t>amet</a:t>
            </a:r>
            <a:r>
              <a:rPr lang="en-US" sz="3600" dirty="0">
                <a:solidFill>
                  <a:srgbClr val="002554"/>
                </a:solidFill>
                <a:latin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rgbClr val="002554"/>
                </a:solidFill>
                <a:latin typeface="Arial" panose="020B0604020202020204" pitchFamily="34" charset="0"/>
              </a:rPr>
              <a:t>consectetur</a:t>
            </a:r>
            <a:r>
              <a:rPr lang="en-US" sz="3600" dirty="0">
                <a:solidFill>
                  <a:srgbClr val="002554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554"/>
                </a:solidFill>
                <a:latin typeface="Arial" panose="020B0604020202020204" pitchFamily="34" charset="0"/>
              </a:rPr>
              <a:t>adipiscing</a:t>
            </a:r>
            <a:r>
              <a:rPr lang="en-US" sz="3600" dirty="0">
                <a:solidFill>
                  <a:srgbClr val="002554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554"/>
                </a:solidFill>
                <a:latin typeface="Arial" panose="020B0604020202020204" pitchFamily="34" charset="0"/>
              </a:rPr>
              <a:t>elit</a:t>
            </a:r>
            <a:r>
              <a:rPr lang="en-US" sz="3600" dirty="0">
                <a:solidFill>
                  <a:srgbClr val="002554"/>
                </a:solidFill>
                <a:latin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rgbClr val="002554"/>
                </a:solidFill>
                <a:latin typeface="Arial" panose="020B0604020202020204" pitchFamily="34" charset="0"/>
              </a:rPr>
              <a:t>Aliquam</a:t>
            </a:r>
            <a:r>
              <a:rPr lang="en-US" sz="3600" dirty="0">
                <a:solidFill>
                  <a:srgbClr val="002554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554"/>
                </a:solidFill>
                <a:latin typeface="Arial" panose="020B0604020202020204" pitchFamily="34" charset="0"/>
              </a:rPr>
              <a:t>eget</a:t>
            </a:r>
            <a:r>
              <a:rPr lang="en-US" sz="3600" dirty="0">
                <a:solidFill>
                  <a:srgbClr val="002554"/>
                </a:solidFill>
                <a:latin typeface="Arial" panose="020B0604020202020204" pitchFamily="34" charset="0"/>
              </a:rPr>
              <a:t> lorem id </a:t>
            </a:r>
            <a:r>
              <a:rPr lang="en-US" sz="3600" dirty="0" err="1">
                <a:solidFill>
                  <a:srgbClr val="002554"/>
                </a:solidFill>
                <a:latin typeface="Arial" panose="020B0604020202020204" pitchFamily="34" charset="0"/>
              </a:rPr>
              <a:t>augue</a:t>
            </a:r>
            <a:r>
              <a:rPr lang="en-US" sz="3600" dirty="0">
                <a:solidFill>
                  <a:srgbClr val="002554"/>
                </a:solidFill>
                <a:latin typeface="Arial" panose="020B0604020202020204" pitchFamily="34" charset="0"/>
              </a:rPr>
              <a:t> dictum </a:t>
            </a:r>
            <a:r>
              <a:rPr lang="en-US" sz="3600" dirty="0" err="1">
                <a:solidFill>
                  <a:srgbClr val="002554"/>
                </a:solidFill>
                <a:latin typeface="Arial" panose="020B0604020202020204" pitchFamily="34" charset="0"/>
              </a:rPr>
              <a:t>finibus</a:t>
            </a:r>
            <a:r>
              <a:rPr lang="en-US" sz="3600" dirty="0">
                <a:solidFill>
                  <a:srgbClr val="002554"/>
                </a:solidFill>
                <a:latin typeface="Arial" panose="020B0604020202020204" pitchFamily="34" charset="0"/>
              </a:rPr>
              <a:t> sed id </a:t>
            </a:r>
            <a:r>
              <a:rPr lang="en-US" sz="3600" dirty="0" err="1">
                <a:solidFill>
                  <a:srgbClr val="002554"/>
                </a:solidFill>
                <a:latin typeface="Arial" panose="020B0604020202020204" pitchFamily="34" charset="0"/>
              </a:rPr>
              <a:t>sapien</a:t>
            </a:r>
            <a:r>
              <a:rPr lang="en-US" sz="3600" dirty="0">
                <a:solidFill>
                  <a:srgbClr val="002554"/>
                </a:solidFill>
                <a:latin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rgbClr val="002554"/>
                </a:solidFill>
                <a:latin typeface="Arial" panose="020B0604020202020204" pitchFamily="34" charset="0"/>
              </a:rPr>
              <a:t>Mauris</a:t>
            </a:r>
            <a:r>
              <a:rPr lang="en-US" sz="3600" dirty="0">
                <a:solidFill>
                  <a:srgbClr val="002554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554"/>
                </a:solidFill>
                <a:latin typeface="Arial" panose="020B0604020202020204" pitchFamily="34" charset="0"/>
              </a:rPr>
              <a:t>pellentesque</a:t>
            </a:r>
            <a:r>
              <a:rPr lang="en-US" sz="3600" dirty="0">
                <a:solidFill>
                  <a:srgbClr val="002554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554"/>
                </a:solidFill>
                <a:latin typeface="Arial" panose="020B0604020202020204" pitchFamily="34" charset="0"/>
              </a:rPr>
              <a:t>ut</a:t>
            </a:r>
            <a:r>
              <a:rPr lang="en-US" sz="3600" dirty="0">
                <a:solidFill>
                  <a:srgbClr val="002554"/>
                </a:solidFill>
                <a:latin typeface="Arial" panose="020B0604020202020204" pitchFamily="34" charset="0"/>
              </a:rPr>
              <a:t> libero vel </a:t>
            </a:r>
            <a:r>
              <a:rPr lang="en-US" sz="3600" dirty="0" err="1">
                <a:solidFill>
                  <a:srgbClr val="002554"/>
                </a:solidFill>
                <a:latin typeface="Arial" panose="020B0604020202020204" pitchFamily="34" charset="0"/>
              </a:rPr>
              <a:t>efficitur</a:t>
            </a:r>
            <a:r>
              <a:rPr lang="en-US" sz="3600" dirty="0">
                <a:solidFill>
                  <a:srgbClr val="002554"/>
                </a:solidFill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5384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30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Main Title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Title </dc:title>
  <dc:creator>Antonmarchi, Laurel N.</dc:creator>
  <cp:lastModifiedBy>Antonmarchi, Laurel N.</cp:lastModifiedBy>
  <cp:revision>1</cp:revision>
  <dcterms:created xsi:type="dcterms:W3CDTF">2022-01-28T17:55:32Z</dcterms:created>
  <dcterms:modified xsi:type="dcterms:W3CDTF">2022-01-28T17:57:10Z</dcterms:modified>
</cp:coreProperties>
</file>