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1"/>
    <p:restoredTop sz="94687"/>
  </p:normalViewPr>
  <p:slideViewPr>
    <p:cSldViewPr snapToGrid="0" snapToObjects="1">
      <p:cViewPr>
        <p:scale>
          <a:sx n="80" d="100"/>
          <a:sy n="80" d="100"/>
        </p:scale>
        <p:origin x="4960" y="1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4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7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6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8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8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2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9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1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F61DB-A79C-6A4E-B647-054D18DD3C24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B66B-0DDE-AA4A-A0F2-4811F0988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8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BA7AA2F-CDE7-214A-AC81-4079E135B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329" y="843601"/>
            <a:ext cx="5148763" cy="238760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rgbClr val="002554"/>
                </a:solidFill>
                <a:latin typeface="Arial" panose="020B0604020202020204" pitchFamily="34" charset="0"/>
              </a:rPr>
              <a:t>Main Title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58062C7-A758-B04D-8E83-4DC70F9F6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734" y="3880200"/>
            <a:ext cx="5730531" cy="5093727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amet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elit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Aliquam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eget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lorem id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augue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dictum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finibus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sed id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sapien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Mauris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pellentesque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ut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libero vel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538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Title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</dc:title>
  <dc:creator>Antonmarchi, Laurel N.</dc:creator>
  <cp:lastModifiedBy>Antonmarchi, Laurel N.</cp:lastModifiedBy>
  <cp:revision>1</cp:revision>
  <dcterms:created xsi:type="dcterms:W3CDTF">2022-01-28T17:55:32Z</dcterms:created>
  <dcterms:modified xsi:type="dcterms:W3CDTF">2022-01-28T17:57:10Z</dcterms:modified>
</cp:coreProperties>
</file>