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78"/>
    <p:restoredTop sz="94694"/>
  </p:normalViewPr>
  <p:slideViewPr>
    <p:cSldViewPr snapToGrid="0" snapToObjects="1">
      <p:cViewPr varScale="1">
        <p:scale>
          <a:sx n="91" d="100"/>
          <a:sy n="91" d="100"/>
        </p:scale>
        <p:origin x="36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C9C95E-A99C-4C41-912C-9CDB6459FADC}" type="datetimeFigureOut">
              <a:rPr lang="en-US" smtClean="0"/>
              <a:t>1/28/22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A470C6-255B-6C41-84EE-07DAC9643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318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A470C6-255B-6C41-84EE-07DAC9643EC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507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61DB-A79C-6A4E-B647-054D18DD3C24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B66B-0DDE-AA4A-A0F2-4811F0988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947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61DB-A79C-6A4E-B647-054D18DD3C24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B66B-0DDE-AA4A-A0F2-4811F0988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659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61DB-A79C-6A4E-B647-054D18DD3C24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B66B-0DDE-AA4A-A0F2-4811F0988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978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61DB-A79C-6A4E-B647-054D18DD3C24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B66B-0DDE-AA4A-A0F2-4811F0988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568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61DB-A79C-6A4E-B647-054D18DD3C24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B66B-0DDE-AA4A-A0F2-4811F0988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386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61DB-A79C-6A4E-B647-054D18DD3C24}" type="datetimeFigureOut">
              <a:rPr lang="en-US" smtClean="0"/>
              <a:t>1/28/22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B66B-0DDE-AA4A-A0F2-4811F0988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886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61DB-A79C-6A4E-B647-054D18DD3C24}" type="datetimeFigureOut">
              <a:rPr lang="en-US" smtClean="0"/>
              <a:t>1/28/22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B66B-0DDE-AA4A-A0F2-4811F0988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1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61DB-A79C-6A4E-B647-054D18DD3C24}" type="datetimeFigureOut">
              <a:rPr lang="en-US" smtClean="0"/>
              <a:t>1/28/22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B66B-0DDE-AA4A-A0F2-4811F0988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13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61DB-A79C-6A4E-B647-054D18DD3C24}" type="datetimeFigureOut">
              <a:rPr lang="en-US" smtClean="0"/>
              <a:t>1/28/22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B66B-0DDE-AA4A-A0F2-4811F0988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227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61DB-A79C-6A4E-B647-054D18DD3C24}" type="datetimeFigureOut">
              <a:rPr lang="en-US" smtClean="0"/>
              <a:t>1/28/22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B66B-0DDE-AA4A-A0F2-4811F0988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590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61DB-A79C-6A4E-B647-054D18DD3C24}" type="datetimeFigureOut">
              <a:rPr lang="en-US" smtClean="0"/>
              <a:t>1/28/22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B66B-0DDE-AA4A-A0F2-4811F0988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117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F61DB-A79C-6A4E-B647-054D18DD3C24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5B66B-0DDE-AA4A-A0F2-4811F0988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180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7E96FA15-7BE1-9B4A-A7FC-586CB23E9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3735" y="958364"/>
            <a:ext cx="5730530" cy="1640457"/>
          </a:xfrm>
        </p:spPr>
        <p:txBody>
          <a:bodyPr>
            <a:normAutofit/>
          </a:bodyPr>
          <a:lstStyle/>
          <a:p>
            <a:r>
              <a:rPr lang="en-US" sz="5400" b="1">
                <a:solidFill>
                  <a:srgbClr val="002554"/>
                </a:solidFill>
                <a:latin typeface="Arial" panose="020B0604020202020204" pitchFamily="34" charset="0"/>
              </a:rPr>
              <a:t>Main Title</a:t>
            </a:r>
            <a:endParaRPr lang="en-US" sz="5400" b="1" dirty="0">
              <a:solidFill>
                <a:srgbClr val="002554"/>
              </a:solidFill>
              <a:latin typeface="Arial" panose="020B0604020202020204" pitchFamily="34" charset="0"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2D428C19-C103-9342-AE6F-D91C923C2E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3393" y="3014517"/>
            <a:ext cx="5131213" cy="509372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200" dirty="0">
                <a:solidFill>
                  <a:srgbClr val="002554"/>
                </a:solidFill>
                <a:latin typeface="Arial" panose="020B0604020202020204" pitchFamily="34" charset="0"/>
              </a:rPr>
              <a:t>Lorem ipsum dolor sit </a:t>
            </a:r>
            <a:r>
              <a:rPr lang="en-US" sz="3200" dirty="0" err="1">
                <a:solidFill>
                  <a:srgbClr val="002554"/>
                </a:solidFill>
                <a:latin typeface="Arial" panose="020B0604020202020204" pitchFamily="34" charset="0"/>
              </a:rPr>
              <a:t>amet</a:t>
            </a:r>
            <a:r>
              <a:rPr lang="en-US" sz="3200" dirty="0">
                <a:solidFill>
                  <a:srgbClr val="002554"/>
                </a:solidFill>
                <a:latin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rgbClr val="002554"/>
                </a:solidFill>
                <a:latin typeface="Arial" panose="020B0604020202020204" pitchFamily="34" charset="0"/>
              </a:rPr>
              <a:t>consectetur</a:t>
            </a:r>
            <a:r>
              <a:rPr lang="en-US" sz="3200" dirty="0">
                <a:solidFill>
                  <a:srgbClr val="002554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554"/>
                </a:solidFill>
                <a:latin typeface="Arial" panose="020B0604020202020204" pitchFamily="34" charset="0"/>
              </a:rPr>
              <a:t>adipiscing</a:t>
            </a:r>
            <a:r>
              <a:rPr lang="en-US" sz="3200" dirty="0">
                <a:solidFill>
                  <a:srgbClr val="002554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554"/>
                </a:solidFill>
                <a:latin typeface="Arial" panose="020B0604020202020204" pitchFamily="34" charset="0"/>
              </a:rPr>
              <a:t>elit</a:t>
            </a:r>
            <a:r>
              <a:rPr lang="en-US" sz="3200" dirty="0">
                <a:solidFill>
                  <a:srgbClr val="002554"/>
                </a:solidFill>
                <a:latin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rgbClr val="002554"/>
                </a:solidFill>
                <a:latin typeface="Arial" panose="020B0604020202020204" pitchFamily="34" charset="0"/>
              </a:rPr>
              <a:t>Aliquam</a:t>
            </a:r>
            <a:r>
              <a:rPr lang="en-US" sz="3200" dirty="0">
                <a:solidFill>
                  <a:srgbClr val="002554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554"/>
                </a:solidFill>
                <a:latin typeface="Arial" panose="020B0604020202020204" pitchFamily="34" charset="0"/>
              </a:rPr>
              <a:t>eget</a:t>
            </a:r>
            <a:r>
              <a:rPr lang="en-US" sz="3200" dirty="0">
                <a:solidFill>
                  <a:srgbClr val="002554"/>
                </a:solidFill>
                <a:latin typeface="Arial" panose="020B0604020202020204" pitchFamily="34" charset="0"/>
              </a:rPr>
              <a:t> lorem id </a:t>
            </a:r>
            <a:r>
              <a:rPr lang="en-US" sz="3200" dirty="0" err="1">
                <a:solidFill>
                  <a:srgbClr val="002554"/>
                </a:solidFill>
                <a:latin typeface="Arial" panose="020B0604020202020204" pitchFamily="34" charset="0"/>
              </a:rPr>
              <a:t>augue</a:t>
            </a:r>
            <a:r>
              <a:rPr lang="en-US" sz="3200" dirty="0">
                <a:solidFill>
                  <a:srgbClr val="002554"/>
                </a:solidFill>
                <a:latin typeface="Arial" panose="020B0604020202020204" pitchFamily="34" charset="0"/>
              </a:rPr>
              <a:t> dictum </a:t>
            </a:r>
            <a:r>
              <a:rPr lang="en-US" sz="3200" dirty="0" err="1">
                <a:solidFill>
                  <a:srgbClr val="002554"/>
                </a:solidFill>
                <a:latin typeface="Arial" panose="020B0604020202020204" pitchFamily="34" charset="0"/>
              </a:rPr>
              <a:t>finibus</a:t>
            </a:r>
            <a:r>
              <a:rPr lang="en-US" sz="3200" dirty="0">
                <a:solidFill>
                  <a:srgbClr val="002554"/>
                </a:solidFill>
                <a:latin typeface="Arial" panose="020B0604020202020204" pitchFamily="34" charset="0"/>
              </a:rPr>
              <a:t> sed id </a:t>
            </a:r>
            <a:r>
              <a:rPr lang="en-US" sz="3200" dirty="0" err="1">
                <a:solidFill>
                  <a:srgbClr val="002554"/>
                </a:solidFill>
                <a:latin typeface="Arial" panose="020B0604020202020204" pitchFamily="34" charset="0"/>
              </a:rPr>
              <a:t>sapien</a:t>
            </a:r>
            <a:r>
              <a:rPr lang="en-US" sz="3200" dirty="0">
                <a:solidFill>
                  <a:srgbClr val="002554"/>
                </a:solidFill>
                <a:latin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65384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24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Main 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 Title </dc:title>
  <dc:creator>Antonmarchi, Laurel N.</dc:creator>
  <cp:lastModifiedBy>Antonmarchi, Laurel N.</cp:lastModifiedBy>
  <cp:revision>3</cp:revision>
  <dcterms:created xsi:type="dcterms:W3CDTF">2022-01-28T17:55:32Z</dcterms:created>
  <dcterms:modified xsi:type="dcterms:W3CDTF">2022-01-28T18:01:03Z</dcterms:modified>
</cp:coreProperties>
</file>