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3"/>
    <a:srgbClr val="38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A0DF5-BE45-48E1-8631-546DC632C6C7}" v="16" dt="2022-08-29T19:31:53.449"/>
    <p1510:client id="{7D75C065-9C6F-4E57-8692-34578623A93C}" v="2" dt="2021-09-20T22:09:27.1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rello, Gina L." userId="S::gina.fiorello@sdsmt.edu::dc8a5c65-7277-47f3-a587-b1054f8b4549" providerId="AD" clId="Web-{07CA0DF5-BE45-48E1-8631-546DC632C6C7}"/>
    <pc:docChg chg="modSld">
      <pc:chgData name="Fiorello, Gina L." userId="S::gina.fiorello@sdsmt.edu::dc8a5c65-7277-47f3-a587-b1054f8b4549" providerId="AD" clId="Web-{07CA0DF5-BE45-48E1-8631-546DC632C6C7}" dt="2022-08-29T19:31:53.449" v="11" actId="20577"/>
      <pc:docMkLst>
        <pc:docMk/>
      </pc:docMkLst>
      <pc:sldChg chg="modSp">
        <pc:chgData name="Fiorello, Gina L." userId="S::gina.fiorello@sdsmt.edu::dc8a5c65-7277-47f3-a587-b1054f8b4549" providerId="AD" clId="Web-{07CA0DF5-BE45-48E1-8631-546DC632C6C7}" dt="2022-08-29T19:31:53.449" v="11" actId="20577"/>
        <pc:sldMkLst>
          <pc:docMk/>
          <pc:sldMk cId="251344383" sldId="262"/>
        </pc:sldMkLst>
        <pc:spChg chg="mod">
          <ac:chgData name="Fiorello, Gina L." userId="S::gina.fiorello@sdsmt.edu::dc8a5c65-7277-47f3-a587-b1054f8b4549" providerId="AD" clId="Web-{07CA0DF5-BE45-48E1-8631-546DC632C6C7}" dt="2022-08-29T19:31:53.449" v="11" actId="20577"/>
          <ac:spMkLst>
            <pc:docMk/>
            <pc:sldMk cId="251344383" sldId="262"/>
            <ac:spMk id="4" creationId="{0AD81EDD-7138-45D9-9EC3-3C6F30BD8078}"/>
          </ac:spMkLst>
        </pc:spChg>
      </pc:sldChg>
    </pc:docChg>
  </pc:docChgLst>
  <pc:docChgLst>
    <pc:chgData name="Briggs, Darcy G." userId="3cd2f935-c9fb-42c7-b6fa-5696a16357bc" providerId="ADAL" clId="{7D75C065-9C6F-4E57-8692-34578623A93C}"/>
    <pc:docChg chg="custSel modSld">
      <pc:chgData name="Briggs, Darcy G." userId="3cd2f935-c9fb-42c7-b6fa-5696a16357bc" providerId="ADAL" clId="{7D75C065-9C6F-4E57-8692-34578623A93C}" dt="2021-09-21T19:13:55.799" v="91" actId="20577"/>
      <pc:docMkLst>
        <pc:docMk/>
      </pc:docMkLst>
      <pc:sldChg chg="addSp delSp modSp mod">
        <pc:chgData name="Briggs, Darcy G." userId="3cd2f935-c9fb-42c7-b6fa-5696a16357bc" providerId="ADAL" clId="{7D75C065-9C6F-4E57-8692-34578623A93C}" dt="2021-09-21T19:13:55.799" v="91" actId="20577"/>
        <pc:sldMkLst>
          <pc:docMk/>
          <pc:sldMk cId="251344383" sldId="262"/>
        </pc:sldMkLst>
        <pc:spChg chg="del">
          <ac:chgData name="Briggs, Darcy G." userId="3cd2f935-c9fb-42c7-b6fa-5696a16357bc" providerId="ADAL" clId="{7D75C065-9C6F-4E57-8692-34578623A93C}" dt="2021-09-20T22:09:04.458" v="22" actId="21"/>
          <ac:spMkLst>
            <pc:docMk/>
            <pc:sldMk cId="251344383" sldId="262"/>
            <ac:spMk id="3" creationId="{E7342E3D-1813-41C4-8820-DFDE03860FF5}"/>
          </ac:spMkLst>
        </pc:spChg>
        <pc:spChg chg="mod">
          <ac:chgData name="Briggs, Darcy G." userId="3cd2f935-c9fb-42c7-b6fa-5696a16357bc" providerId="ADAL" clId="{7D75C065-9C6F-4E57-8692-34578623A93C}" dt="2021-09-21T19:13:55.799" v="91" actId="20577"/>
          <ac:spMkLst>
            <pc:docMk/>
            <pc:sldMk cId="251344383" sldId="262"/>
            <ac:spMk id="4" creationId="{0AD81EDD-7138-45D9-9EC3-3C6F30BD8078}"/>
          </ac:spMkLst>
        </pc:spChg>
        <pc:spChg chg="add del mod">
          <ac:chgData name="Briggs, Darcy G." userId="3cd2f935-c9fb-42c7-b6fa-5696a16357bc" providerId="ADAL" clId="{7D75C065-9C6F-4E57-8692-34578623A93C}" dt="2021-09-20T22:09:08.303" v="23" actId="478"/>
          <ac:spMkLst>
            <pc:docMk/>
            <pc:sldMk cId="251344383" sldId="262"/>
            <ac:spMk id="5" creationId="{A6D80D06-0529-4068-84B7-8A45BE9B366F}"/>
          </ac:spMkLst>
        </pc:spChg>
        <pc:spChg chg="add del mod">
          <ac:chgData name="Briggs, Darcy G." userId="3cd2f935-c9fb-42c7-b6fa-5696a16357bc" providerId="ADAL" clId="{7D75C065-9C6F-4E57-8692-34578623A93C}" dt="2021-09-20T22:09:36.121" v="26" actId="478"/>
          <ac:spMkLst>
            <pc:docMk/>
            <pc:sldMk cId="251344383" sldId="262"/>
            <ac:spMk id="6" creationId="{0CD13484-6C92-474D-8567-952CD19006FE}"/>
          </ac:spMkLst>
        </pc:spChg>
      </pc:sldChg>
    </pc:docChg>
  </pc:docChgLst>
  <pc:docChgLst>
    <pc:chgData name="Briggs-Jackson, Darcy G." userId="3cd2f935-c9fb-42c7-b6fa-5696a16357bc" providerId="ADAL" clId="{7D75C065-9C6F-4E57-8692-34578623A93C}"/>
    <pc:docChg chg="modSld">
      <pc:chgData name="Briggs-Jackson, Darcy G." userId="3cd2f935-c9fb-42c7-b6fa-5696a16357bc" providerId="ADAL" clId="{7D75C065-9C6F-4E57-8692-34578623A93C}" dt="2021-09-09T16:25:59.523" v="188" actId="13926"/>
      <pc:docMkLst>
        <pc:docMk/>
      </pc:docMkLst>
      <pc:sldChg chg="addSp modSp mod">
        <pc:chgData name="Briggs-Jackson, Darcy G." userId="3cd2f935-c9fb-42c7-b6fa-5696a16357bc" providerId="ADAL" clId="{7D75C065-9C6F-4E57-8692-34578623A93C}" dt="2021-09-09T16:25:59.523" v="188" actId="13926"/>
        <pc:sldMkLst>
          <pc:docMk/>
          <pc:sldMk cId="251344383" sldId="262"/>
        </pc:sldMkLst>
        <pc:spChg chg="mod">
          <ac:chgData name="Briggs-Jackson, Darcy G." userId="3cd2f935-c9fb-42c7-b6fa-5696a16357bc" providerId="ADAL" clId="{7D75C065-9C6F-4E57-8692-34578623A93C}" dt="2021-09-09T13:27:31.477" v="21" actId="20577"/>
          <ac:spMkLst>
            <pc:docMk/>
            <pc:sldMk cId="251344383" sldId="262"/>
            <ac:spMk id="3" creationId="{E7342E3D-1813-41C4-8820-DFDE03860FF5}"/>
          </ac:spMkLst>
        </pc:spChg>
        <pc:spChg chg="add mod">
          <ac:chgData name="Briggs-Jackson, Darcy G." userId="3cd2f935-c9fb-42c7-b6fa-5696a16357bc" providerId="ADAL" clId="{7D75C065-9C6F-4E57-8692-34578623A93C}" dt="2021-09-09T16:25:59.523" v="188" actId="13926"/>
          <ac:spMkLst>
            <pc:docMk/>
            <pc:sldMk cId="251344383" sldId="262"/>
            <ac:spMk id="4" creationId="{0AD81EDD-7138-45D9-9EC3-3C6F30BD80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stone building&#10;&#10;Description automatically generated">
            <a:extLst>
              <a:ext uri="{FF2B5EF4-FFF2-40B4-BE49-F238E27FC236}">
                <a16:creationId xmlns:a16="http://schemas.microsoft.com/office/drawing/2014/main" id="{E8E8E698-1195-4450-813E-5E275F1FB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4" t="25131" r="18402" b="-2192"/>
          <a:stretch/>
        </p:blipFill>
        <p:spPr>
          <a:xfrm>
            <a:off x="0" y="-4970"/>
            <a:ext cx="1981203" cy="51816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610B59-06E3-4CD3-B047-50F35FF266F3}"/>
              </a:ext>
            </a:extLst>
          </p:cNvPr>
          <p:cNvSpPr/>
          <p:nvPr userDrawn="1"/>
        </p:nvSpPr>
        <p:spPr>
          <a:xfrm rot="16200000">
            <a:off x="-990598" y="4038600"/>
            <a:ext cx="3962402" cy="1981201"/>
          </a:xfrm>
          <a:custGeom>
            <a:avLst/>
            <a:gdLst>
              <a:gd name="connsiteX0" fmla="*/ 3962402 w 3962402"/>
              <a:gd name="connsiteY0" fmla="*/ 1981201 h 1981201"/>
              <a:gd name="connsiteX1" fmla="*/ 1981201 w 3962402"/>
              <a:gd name="connsiteY1" fmla="*/ 1981201 h 1981201"/>
              <a:gd name="connsiteX2" fmla="*/ 0 w 3962402"/>
              <a:gd name="connsiteY2" fmla="*/ 1981201 h 1981201"/>
              <a:gd name="connsiteX3" fmla="*/ 0 w 3962402"/>
              <a:gd name="connsiteY3" fmla="*/ 0 h 1981201"/>
              <a:gd name="connsiteX4" fmla="*/ 1981201 w 3962402"/>
              <a:gd name="connsiteY4" fmla="*/ 0 h 19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2" h="1981201">
                <a:moveTo>
                  <a:pt x="3962402" y="1981201"/>
                </a:moveTo>
                <a:lnTo>
                  <a:pt x="1981201" y="1981201"/>
                </a:lnTo>
                <a:lnTo>
                  <a:pt x="0" y="1981201"/>
                </a:lnTo>
                <a:lnTo>
                  <a:pt x="0" y="0"/>
                </a:lnTo>
                <a:lnTo>
                  <a:pt x="1981201" y="0"/>
                </a:lnTo>
                <a:close/>
              </a:path>
            </a:pathLst>
          </a:custGeom>
          <a:solidFill>
            <a:srgbClr val="38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855E28-DA58-444D-8341-064967957DAC}"/>
              </a:ext>
            </a:extLst>
          </p:cNvPr>
          <p:cNvSpPr/>
          <p:nvPr userDrawn="1"/>
        </p:nvSpPr>
        <p:spPr>
          <a:xfrm rot="16200000">
            <a:off x="-2420174" y="5657022"/>
            <a:ext cx="6821557" cy="1981200"/>
          </a:xfrm>
          <a:custGeom>
            <a:avLst/>
            <a:gdLst>
              <a:gd name="connsiteX0" fmla="*/ 6821557 w 6821557"/>
              <a:gd name="connsiteY0" fmla="*/ 1981200 h 1981200"/>
              <a:gd name="connsiteX1" fmla="*/ 4840357 w 6821557"/>
              <a:gd name="connsiteY1" fmla="*/ 1981200 h 1981200"/>
              <a:gd name="connsiteX2" fmla="*/ 0 w 6821557"/>
              <a:gd name="connsiteY2" fmla="*/ 1981200 h 1981200"/>
              <a:gd name="connsiteX3" fmla="*/ 0 w 6821557"/>
              <a:gd name="connsiteY3" fmla="*/ 0 h 1981200"/>
              <a:gd name="connsiteX4" fmla="*/ 4840357 w 6821557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557" h="1981200">
                <a:moveTo>
                  <a:pt x="6821557" y="1981200"/>
                </a:moveTo>
                <a:lnTo>
                  <a:pt x="4840357" y="1981200"/>
                </a:lnTo>
                <a:lnTo>
                  <a:pt x="0" y="1981200"/>
                </a:lnTo>
                <a:lnTo>
                  <a:pt x="0" y="0"/>
                </a:lnTo>
                <a:lnTo>
                  <a:pt x="4840357" y="0"/>
                </a:lnTo>
                <a:close/>
              </a:path>
            </a:pathLst>
          </a:custGeom>
          <a:solidFill>
            <a:srgbClr val="00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5AF6-E71D-419B-A413-92F6F13FCEA9}"/>
              </a:ext>
            </a:extLst>
          </p:cNvPr>
          <p:cNvCxnSpPr/>
          <p:nvPr userDrawn="1"/>
        </p:nvCxnSpPr>
        <p:spPr>
          <a:xfrm flipH="1">
            <a:off x="2433635" y="838200"/>
            <a:ext cx="4876800" cy="0"/>
          </a:xfrm>
          <a:prstGeom prst="line">
            <a:avLst/>
          </a:prstGeom>
          <a:ln>
            <a:solidFill>
              <a:srgbClr val="011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id="{ED8E584B-960F-4861-B101-81DB0CEE56EE}"/>
              </a:ext>
            </a:extLst>
          </p:cNvPr>
          <p:cNvSpPr txBox="1"/>
          <p:nvPr userDrawn="1"/>
        </p:nvSpPr>
        <p:spPr>
          <a:xfrm>
            <a:off x="2433634" y="9517100"/>
            <a:ext cx="235839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Advancing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the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2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frontier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4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of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1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innovation</a:t>
            </a:r>
            <a:endParaRPr sz="950">
              <a:solidFill>
                <a:srgbClr val="385E9D"/>
              </a:solidFill>
              <a:latin typeface="Palatino Linotype" panose="02040502050505030304" pitchFamily="18" charset="0"/>
              <a:cs typeface="Bookman Old Style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79B0431-D54A-4DED-9062-2168C8C3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21" y="381001"/>
            <a:ext cx="4951414" cy="4572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553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765A957-922C-4635-B7F4-1A26D985A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2" y="8116416"/>
            <a:ext cx="1070398" cy="1480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F18B14E-62A4-48D7-8019-33FF21A89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8202873"/>
            <a:ext cx="1057275" cy="1457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5AF6-E71D-419B-A413-92F6F13FC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596609" y="838200"/>
            <a:ext cx="6794791" cy="0"/>
          </a:xfrm>
          <a:prstGeom prst="line">
            <a:avLst/>
          </a:prstGeom>
          <a:ln>
            <a:solidFill>
              <a:srgbClr val="011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id="{ED8E584B-960F-4861-B101-81DB0CEE56EE}"/>
              </a:ext>
            </a:extLst>
          </p:cNvPr>
          <p:cNvSpPr txBox="1"/>
          <p:nvPr userDrawn="1"/>
        </p:nvSpPr>
        <p:spPr>
          <a:xfrm>
            <a:off x="596608" y="9517100"/>
            <a:ext cx="235839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Advancing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the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2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frontier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4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of</a:t>
            </a:r>
            <a:r>
              <a:rPr sz="950" b="1" spc="-75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1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innovation</a:t>
            </a:r>
            <a:endParaRPr sz="950">
              <a:solidFill>
                <a:srgbClr val="385E9D"/>
              </a:solidFill>
              <a:latin typeface="Palatino Linotype" panose="02040502050505030304" pitchFamily="18" charset="0"/>
              <a:cs typeface="Bookman Old Style"/>
            </a:endParaRP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CFBA521D-A5A5-43C5-9CE4-F633A29F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56" y="381001"/>
            <a:ext cx="6901443" cy="4572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553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DB49E11-F66F-46BC-9744-B5B23CD00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05" y="8796347"/>
            <a:ext cx="639195" cy="8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81EDD-7138-45D9-9EC3-3C6F30BD8078}"/>
              </a:ext>
            </a:extLst>
          </p:cNvPr>
          <p:cNvSpPr txBox="1"/>
          <p:nvPr/>
        </p:nvSpPr>
        <p:spPr>
          <a:xfrm>
            <a:off x="2362200" y="381000"/>
            <a:ext cx="5410200" cy="73759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/>
              <a:t>ADA Advisory Committee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Charter/Purpose: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/>
                <a:ea typeface="Calibri" panose="020F0502020204030204" pitchFamily="34" charset="0"/>
                <a:cs typeface="Times New Roman"/>
              </a:rPr>
              <a:t>The</a:t>
            </a:r>
            <a:r>
              <a:rPr lang="en-US" sz="12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>
                <a:effectLst/>
                <a:latin typeface="Calibri"/>
                <a:ea typeface="Calibri" panose="020F0502020204030204" pitchFamily="34" charset="0"/>
                <a:cs typeface="Times New Roman"/>
              </a:rPr>
              <a:t> Committee shall </a:t>
            </a:r>
            <a:r>
              <a:rPr lang="en-US" sz="12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Committee Structure/Composition and Term:</a:t>
            </a:r>
            <a:endParaRPr lang="en-US" sz="12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committee consists of: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students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faculty members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Civil Service employees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/>
                <a:ea typeface="Calibri" panose="020F0502020204030204" pitchFamily="34" charset="0"/>
                <a:cs typeface="Times New Roman"/>
              </a:rPr>
              <a:t>One exempt employee</a:t>
            </a:r>
            <a:br>
              <a:rPr lang="en-US" sz="1200">
                <a:latin typeface="Calibri"/>
                <a:ea typeface="Calibri" panose="020F0502020204030204" pitchFamily="34" charset="0"/>
                <a:cs typeface="Times New Roman"/>
              </a:rPr>
            </a:b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committee shall be led by a Chair, </a:t>
            </a:r>
            <a:endParaRPr lang="en-US" sz="1200"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Committee Meeting Schedule:</a:t>
            </a:r>
            <a:endParaRPr lang="en-US" sz="12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committee shall meet a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Membership: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Amanda Lopez (Chair / Student ADA Coordinator)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Kelsey O’Neill (Associate VP for Human Resources / Employee ADA Coordinator)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Duane Kavanaugh (Director, Counseling Services)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Chelsey Groseclose (Counselor)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Cindy Davies (Faculty)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Carter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Kerk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(Faculty)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 Easton (Exempt employee)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Christal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Krein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(Civil Service Employee)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Genene Sigler (Civil Service Employee)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Jerilyn Roberts (Associate VP for Facilities, Risk, and Services)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Mannhalter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(Project Manager and Assistant Director of Facilities)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Shumann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(Student)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(Student)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Office of the Provost, September 2021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REFERENCE:  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C0ADE69A1C347978A84A9D646D625" ma:contentTypeVersion="6" ma:contentTypeDescription="Create a new document." ma:contentTypeScope="" ma:versionID="a2cb0f2cd223b705fe97829bdbabc51a">
  <xsd:schema xmlns:xsd="http://www.w3.org/2001/XMLSchema" xmlns:xs="http://www.w3.org/2001/XMLSchema" xmlns:p="http://schemas.microsoft.com/office/2006/metadata/properties" xmlns:ns2="6ed4ef4a-f7c8-4996-938d-df069c7dc4d0" targetNamespace="http://schemas.microsoft.com/office/2006/metadata/properties" ma:root="true" ma:fieldsID="6c5201890ef8280094f2ec5eabe2d945" ns2:_="">
    <xsd:import namespace="6ed4ef4a-f7c8-4996-938d-df069c7dc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4ef4a-f7c8-4996-938d-df069c7dc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DDD180-E823-438C-ACB6-24F07E935C1E}">
  <ds:schemaRefs>
    <ds:schemaRef ds:uri="6ed4ef4a-f7c8-4996-938d-df069c7dc4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AFD71B-BC5D-4587-8EBE-755602305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FlyerTemplates</dc:title>
  <dc:creator>Hill, Brian J.</dc:creator>
  <cp:revision>1</cp:revision>
  <cp:lastPrinted>2021-09-09T13:28:55Z</cp:lastPrinted>
  <dcterms:created xsi:type="dcterms:W3CDTF">2020-06-17T19:17:53Z</dcterms:created>
  <dcterms:modified xsi:type="dcterms:W3CDTF">2022-08-29T19:31:56Z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2020-06-17T00:00:00Z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2020-06-17T00:00:00Z</vt:filetime>
  </property>
</Properties>
</file>